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59" r:id="rId2"/>
    <p:sldId id="2545" r:id="rId3"/>
    <p:sldId id="2560" r:id="rId4"/>
    <p:sldId id="2563" r:id="rId5"/>
    <p:sldId id="2562" r:id="rId6"/>
    <p:sldId id="2561" r:id="rId7"/>
    <p:sldId id="2556" r:id="rId8"/>
    <p:sldId id="2557" r:id="rId9"/>
    <p:sldId id="2558" r:id="rId10"/>
    <p:sldId id="2544" r:id="rId11"/>
    <p:sldId id="2540" r:id="rId12"/>
    <p:sldId id="25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50467-C7CA-4559-812F-2AAC86B474C3}" v="494" dt="2024-08-16T12:07:4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1398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Bagnall" userId="55f10786-9a34-47e9-b12f-c4d7ff253fe8" providerId="ADAL" clId="{E1B50467-C7CA-4559-812F-2AAC86B474C3}"/>
    <pc:docChg chg="undo custSel addSld delSld modSld sldOrd">
      <pc:chgData name="Tony Bagnall" userId="55f10786-9a34-47e9-b12f-c4d7ff253fe8" providerId="ADAL" clId="{E1B50467-C7CA-4559-812F-2AAC86B474C3}" dt="2024-08-16T12:11:03.151" v="3364" actId="20577"/>
      <pc:docMkLst>
        <pc:docMk/>
      </pc:docMkLst>
      <pc:sldChg chg="addSp delSp modSp mod delAnim modAnim">
        <pc:chgData name="Tony Bagnall" userId="55f10786-9a34-47e9-b12f-c4d7ff253fe8" providerId="ADAL" clId="{E1B50467-C7CA-4559-812F-2AAC86B474C3}" dt="2024-08-12T15:28:03.486" v="1177"/>
        <pc:sldMkLst>
          <pc:docMk/>
          <pc:sldMk cId="1330705963" sldId="256"/>
        </pc:sldMkLst>
        <pc:spChg chg="mod">
          <ac:chgData name="Tony Bagnall" userId="55f10786-9a34-47e9-b12f-c4d7ff253fe8" providerId="ADAL" clId="{E1B50467-C7CA-4559-812F-2AAC86B474C3}" dt="2024-08-12T13:52:47.828" v="164" actId="1076"/>
          <ac:spMkLst>
            <pc:docMk/>
            <pc:sldMk cId="1330705963" sldId="256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2T13:44:18.640" v="68" actId="478"/>
          <ac:spMkLst>
            <pc:docMk/>
            <pc:sldMk cId="1330705963" sldId="256"/>
            <ac:spMk id="3" creationId="{09F579C9-0F31-1574-451D-1A8859D89815}"/>
          </ac:spMkLst>
        </pc:spChg>
        <pc:spChg chg="mod">
          <ac:chgData name="Tony Bagnall" userId="55f10786-9a34-47e9-b12f-c4d7ff253fe8" providerId="ADAL" clId="{E1B50467-C7CA-4559-812F-2AAC86B474C3}" dt="2024-08-12T13:40:30.218" v="1" actId="21"/>
          <ac:spMkLst>
            <pc:docMk/>
            <pc:sldMk cId="1330705963" sldId="256"/>
            <ac:spMk id="4" creationId="{DBC43C2C-5A14-2116-E0A9-D29576C5BB21}"/>
          </ac:spMkLst>
        </pc:spChg>
        <pc:spChg chg="add del mod">
          <ac:chgData name="Tony Bagnall" userId="55f10786-9a34-47e9-b12f-c4d7ff253fe8" providerId="ADAL" clId="{E1B50467-C7CA-4559-812F-2AAC86B474C3}" dt="2024-08-12T13:54:48.352" v="205" actId="478"/>
          <ac:spMkLst>
            <pc:docMk/>
            <pc:sldMk cId="1330705963" sldId="256"/>
            <ac:spMk id="13" creationId="{6B83B5F7-4C80-F1D4-9998-2D4BA28F9E5E}"/>
          </ac:spMkLst>
        </pc:spChg>
        <pc:spChg chg="add mod">
          <ac:chgData name="Tony Bagnall" userId="55f10786-9a34-47e9-b12f-c4d7ff253fe8" providerId="ADAL" clId="{E1B50467-C7CA-4559-812F-2AAC86B474C3}" dt="2024-08-12T14:01:33.977" v="313" actId="1076"/>
          <ac:spMkLst>
            <pc:docMk/>
            <pc:sldMk cId="1330705963" sldId="256"/>
            <ac:spMk id="14" creationId="{73F2BCC6-47FB-1CF3-912B-A2D6F16C3A51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3:44:27.349" v="70" actId="478"/>
          <ac:spMkLst>
            <pc:docMk/>
            <pc:sldMk cId="1330705963" sldId="256"/>
            <ac:spMk id="17" creationId="{54F26604-7FDC-3C91-0236-6EF5407E1708}"/>
          </ac:spMkLst>
        </pc:spChg>
        <pc:spChg chg="add mod">
          <ac:chgData name="Tony Bagnall" userId="55f10786-9a34-47e9-b12f-c4d7ff253fe8" providerId="ADAL" clId="{E1B50467-C7CA-4559-812F-2AAC86B474C3}" dt="2024-08-12T13:59:58.533" v="309" actId="1076"/>
          <ac:spMkLst>
            <pc:docMk/>
            <pc:sldMk cId="1330705963" sldId="256"/>
            <ac:spMk id="18" creationId="{4F42B2A0-3C45-27FC-6761-F84314CE7264}"/>
          </ac:spMkLst>
        </pc:spChg>
        <pc:spChg chg="add mod">
          <ac:chgData name="Tony Bagnall" userId="55f10786-9a34-47e9-b12f-c4d7ff253fe8" providerId="ADAL" clId="{E1B50467-C7CA-4559-812F-2AAC86B474C3}" dt="2024-08-12T13:59:18.298" v="285" actId="1076"/>
          <ac:spMkLst>
            <pc:docMk/>
            <pc:sldMk cId="1330705963" sldId="256"/>
            <ac:spMk id="19" creationId="{BB205787-0271-4002-F2EC-BE04CE30244E}"/>
          </ac:spMkLst>
        </pc:spChg>
        <pc:spChg chg="add del mod">
          <ac:chgData name="Tony Bagnall" userId="55f10786-9a34-47e9-b12f-c4d7ff253fe8" providerId="ADAL" clId="{E1B50467-C7CA-4559-812F-2AAC86B474C3}" dt="2024-08-12T13:59:45.769" v="308" actId="478"/>
          <ac:spMkLst>
            <pc:docMk/>
            <pc:sldMk cId="1330705963" sldId="256"/>
            <ac:spMk id="20" creationId="{2BE3A441-676F-0F13-3DAB-77D8F6882846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26" creationId="{9AB47764-1C50-423C-3869-3BFA1A4EE58C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29" creationId="{C51134A1-43CC-F45B-2D71-25926C662851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0" creationId="{1E1393CB-E512-BE51-F618-94C459CD99D3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1" creationId="{477346CA-0C2D-EBD1-2F08-A9744A61146C}"/>
          </ac:spMkLst>
        </pc:spChg>
        <pc:spChg chg="add mod">
          <ac:chgData name="Tony Bagnall" userId="55f10786-9a34-47e9-b12f-c4d7ff253fe8" providerId="ADAL" clId="{E1B50467-C7CA-4559-812F-2AAC86B474C3}" dt="2024-08-12T14:02:11.951" v="318" actId="1076"/>
          <ac:spMkLst>
            <pc:docMk/>
            <pc:sldMk cId="1330705963" sldId="256"/>
            <ac:spMk id="37" creationId="{96888FC4-6AE5-99C2-BE8C-467AC77E9281}"/>
          </ac:spMkLst>
        </pc:sp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5" creationId="{1784E04B-44BA-2F3D-6734-D381F291F4BE}"/>
          </ac:picMkLst>
        </pc:picChg>
        <pc:picChg chg="add del mod">
          <ac:chgData name="Tony Bagnall" userId="55f10786-9a34-47e9-b12f-c4d7ff253fe8" providerId="ADAL" clId="{E1B50467-C7CA-4559-812F-2AAC86B474C3}" dt="2024-08-12T13:46:52.534" v="117" actId="478"/>
          <ac:picMkLst>
            <pc:docMk/>
            <pc:sldMk cId="1330705963" sldId="256"/>
            <ac:picMk id="6" creationId="{11695DAF-534B-19A3-7C74-18A5673B6729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7" creationId="{BCF4FCB4-66F7-07B4-BDEA-5C3F23260182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8" creationId="{B0A56C6E-C45B-91C9-3E4D-7C17AE897BBF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9" creationId="{AED14C68-FB7C-7490-6558-1574B926BF85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10" creationId="{D110E677-267F-8591-AFAA-1EE5922364B1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3:50:49.520" v="150" actId="478"/>
          <ac:picMkLst>
            <pc:docMk/>
            <pc:sldMk cId="1330705963" sldId="256"/>
            <ac:picMk id="21" creationId="{6B34C20F-54B3-441D-48FE-40B1B8EB48AC}"/>
          </ac:picMkLst>
        </pc:picChg>
        <pc:picChg chg="add mod">
          <ac:chgData name="Tony Bagnall" userId="55f10786-9a34-47e9-b12f-c4d7ff253fe8" providerId="ADAL" clId="{E1B50467-C7CA-4559-812F-2AAC86B474C3}" dt="2024-08-12T14:01:33.977" v="313" actId="1076"/>
          <ac:picMkLst>
            <pc:docMk/>
            <pc:sldMk cId="1330705963" sldId="256"/>
            <ac:picMk id="22" creationId="{FF85F8BD-EECA-3CEC-F9EC-C2ECC967BC6A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4" creationId="{68D6C686-D6E6-EBBF-071A-66DBB75E689D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25" creationId="{70B3B87D-35D3-E989-2479-B6ACD12666CB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8" creationId="{5AD284E2-0227-0BF6-D1F6-4D84118038C5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2" creationId="{951A5CB3-B5CD-B5F1-9FD1-88FC77B04A6A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3" creationId="{5C1EC5ED-F869-8236-83E0-18A5227AA3B7}"/>
          </ac:picMkLst>
        </pc:picChg>
        <pc:picChg chg="add mod">
          <ac:chgData name="Tony Bagnall" userId="55f10786-9a34-47e9-b12f-c4d7ff253fe8" providerId="ADAL" clId="{E1B50467-C7CA-4559-812F-2AAC86B474C3}" dt="2024-08-12T14:02:08.857" v="317" actId="1076"/>
          <ac:picMkLst>
            <pc:docMk/>
            <pc:sldMk cId="1330705963" sldId="256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5:28:03.486" v="1177"/>
          <ac:picMkLst>
            <pc:docMk/>
            <pc:sldMk cId="1330705963" sldId="256"/>
            <ac:picMk id="38" creationId="{F854A2B2-E311-8A0D-B5B5-6FA96566F71B}"/>
          </ac:picMkLst>
        </pc:picChg>
      </pc:sldChg>
      <pc:sldChg chg="addSp delSp modSp add mod ord delAnim modAnim">
        <pc:chgData name="Tony Bagnall" userId="55f10786-9a34-47e9-b12f-c4d7ff253fe8" providerId="ADAL" clId="{E1B50467-C7CA-4559-812F-2AAC86B474C3}" dt="2024-08-16T12:11:03.151" v="3364" actId="20577"/>
        <pc:sldMkLst>
          <pc:docMk/>
          <pc:sldMk cId="474489221" sldId="257"/>
        </pc:sldMkLst>
        <pc:spChg chg="mod">
          <ac:chgData name="Tony Bagnall" userId="55f10786-9a34-47e9-b12f-c4d7ff253fe8" providerId="ADAL" clId="{E1B50467-C7CA-4559-812F-2AAC86B474C3}" dt="2024-08-12T15:30:46.786" v="1227" actId="1076"/>
          <ac:spMkLst>
            <pc:docMk/>
            <pc:sldMk cId="474489221" sldId="257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2T14:47:07.722" v="1027" actId="6549"/>
          <ac:spMkLst>
            <pc:docMk/>
            <pc:sldMk cId="474489221" sldId="257"/>
            <ac:spMk id="9" creationId="{D0482792-DF41-7F46-A0E1-357B897976CD}"/>
          </ac:spMkLst>
        </pc:spChg>
        <pc:spChg chg="mod">
          <ac:chgData name="Tony Bagnall" userId="55f10786-9a34-47e9-b12f-c4d7ff253fe8" providerId="ADAL" clId="{E1B50467-C7CA-4559-812F-2AAC86B474C3}" dt="2024-08-12T14:46:57.021" v="1013" actId="255"/>
          <ac:spMkLst>
            <pc:docMk/>
            <pc:sldMk cId="474489221" sldId="257"/>
            <ac:spMk id="12" creationId="{7B53690E-B7F4-EAAB-9CAE-EB77B43BC229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4" creationId="{73F2BCC6-47FB-1CF3-912B-A2D6F16C3A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16" creationId="{790AB4F7-4E1F-1685-9F0A-E7519466F33C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8" creationId="{4F42B2A0-3C45-27FC-6761-F84314CE7264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9" creationId="{BB205787-0271-4002-F2EC-BE04CE30244E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1" creationId="{DE0DE6E0-7A41-DA36-94BF-0528A3A93C7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6" creationId="{9AB47764-1C50-423C-3869-3BFA1A4EE58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7" creationId="{E34E7B92-93EC-C807-DDED-943CA34AC0C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9" creationId="{C51134A1-43CC-F45B-2D71-25926C6628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0" creationId="{1E1393CB-E512-BE51-F618-94C459CD99D3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1" creationId="{477346CA-0C2D-EBD1-2F08-A9744A61146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6" creationId="{BDE5026C-268B-4E19-B01A-6C5DAE964D87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7" creationId="{96888FC4-6AE5-99C2-BE8C-467AC77E9281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8" creationId="{3E7B73EF-1F59-FBBE-84C3-253D97F01F17}"/>
          </ac:spMkLst>
        </pc:spChg>
        <pc:spChg chg="add del mod">
          <ac:chgData name="Tony Bagnall" userId="55f10786-9a34-47e9-b12f-c4d7ff253fe8" providerId="ADAL" clId="{E1B50467-C7CA-4559-812F-2AAC86B474C3}" dt="2024-08-12T15:31:01.452" v="1232" actId="478"/>
          <ac:spMkLst>
            <pc:docMk/>
            <pc:sldMk cId="474489221" sldId="257"/>
            <ac:spMk id="41" creationId="{6EAF794A-2EDD-7654-A738-D3728A67AF91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3" creationId="{2F3BC6B0-8AB6-EADE-61E4-9FD0DF78F78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4" creationId="{A9A417F7-9EE5-A1CE-721F-FB9E6637A52A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7" creationId="{4530FA2F-BB29-3E51-29C5-1F8C7C3FEBE5}"/>
          </ac:spMkLst>
        </pc:spChg>
        <pc:spChg chg="add del mod">
          <ac:chgData name="Tony Bagnall" userId="55f10786-9a34-47e9-b12f-c4d7ff253fe8" providerId="ADAL" clId="{E1B50467-C7CA-4559-812F-2AAC86B474C3}" dt="2024-08-12T15:30:54.737" v="1229" actId="478"/>
          <ac:spMkLst>
            <pc:docMk/>
            <pc:sldMk cId="474489221" sldId="257"/>
            <ac:spMk id="49" creationId="{52637617-1E8B-307D-FD28-62B802870A31}"/>
          </ac:spMkLst>
        </pc:spChg>
        <pc:spChg chg="add mod">
          <ac:chgData name="Tony Bagnall" userId="55f10786-9a34-47e9-b12f-c4d7ff253fe8" providerId="ADAL" clId="{E1B50467-C7CA-4559-812F-2AAC86B474C3}" dt="2024-08-12T15:34:39.459" v="1268" actId="1076"/>
          <ac:spMkLst>
            <pc:docMk/>
            <pc:sldMk cId="474489221" sldId="257"/>
            <ac:spMk id="51" creationId="{3F679388-8433-1582-94B2-6656BC3A80BB}"/>
          </ac:spMkLst>
        </pc:spChg>
        <pc:spChg chg="add mod">
          <ac:chgData name="Tony Bagnall" userId="55f10786-9a34-47e9-b12f-c4d7ff253fe8" providerId="ADAL" clId="{E1B50467-C7CA-4559-812F-2AAC86B474C3}" dt="2024-08-16T08:14:18.323" v="2650" actId="20577"/>
          <ac:spMkLst>
            <pc:docMk/>
            <pc:sldMk cId="474489221" sldId="257"/>
            <ac:spMk id="53" creationId="{BC745ABA-DC69-D7B5-CB6D-6D138C064769}"/>
          </ac:spMkLst>
        </pc:spChg>
        <pc:spChg chg="add mod">
          <ac:chgData name="Tony Bagnall" userId="55f10786-9a34-47e9-b12f-c4d7ff253fe8" providerId="ADAL" clId="{E1B50467-C7CA-4559-812F-2AAC86B474C3}" dt="2024-08-12T15:39:40.943" v="1356" actId="1076"/>
          <ac:spMkLst>
            <pc:docMk/>
            <pc:sldMk cId="474489221" sldId="257"/>
            <ac:spMk id="55" creationId="{9C7E5659-7925-387F-0888-696469BFBF5C}"/>
          </ac:spMkLst>
        </pc:spChg>
        <pc:spChg chg="add mod">
          <ac:chgData name="Tony Bagnall" userId="55f10786-9a34-47e9-b12f-c4d7ff253fe8" providerId="ADAL" clId="{E1B50467-C7CA-4559-812F-2AAC86B474C3}" dt="2024-08-16T08:14:26.209" v="2656" actId="20577"/>
          <ac:spMkLst>
            <pc:docMk/>
            <pc:sldMk cId="474489221" sldId="257"/>
            <ac:spMk id="57" creationId="{1B3D7F67-6C8A-0F39-EE00-13E60BD8EF82}"/>
          </ac:spMkLst>
        </pc:spChg>
        <pc:spChg chg="add mod">
          <ac:chgData name="Tony Bagnall" userId="55f10786-9a34-47e9-b12f-c4d7ff253fe8" providerId="ADAL" clId="{E1B50467-C7CA-4559-812F-2AAC86B474C3}" dt="2024-08-16T12:10:45.141" v="3354" actId="20577"/>
          <ac:spMkLst>
            <pc:docMk/>
            <pc:sldMk cId="474489221" sldId="257"/>
            <ac:spMk id="61" creationId="{A5D9A8CB-1D8E-4240-7030-F813E625E417}"/>
          </ac:spMkLst>
        </pc:spChg>
        <pc:spChg chg="add mod">
          <ac:chgData name="Tony Bagnall" userId="55f10786-9a34-47e9-b12f-c4d7ff253fe8" providerId="ADAL" clId="{E1B50467-C7CA-4559-812F-2AAC86B474C3}" dt="2024-08-16T12:10:50.885" v="3360" actId="20577"/>
          <ac:spMkLst>
            <pc:docMk/>
            <pc:sldMk cId="474489221" sldId="257"/>
            <ac:spMk id="65" creationId="{F7737BFC-DB58-6CB0-1BC5-76AE2D708A3D}"/>
          </ac:spMkLst>
        </pc:spChg>
        <pc:spChg chg="add mod">
          <ac:chgData name="Tony Bagnall" userId="55f10786-9a34-47e9-b12f-c4d7ff253fe8" providerId="ADAL" clId="{E1B50467-C7CA-4559-812F-2AAC86B474C3}" dt="2024-08-16T12:11:03.151" v="3364" actId="20577"/>
          <ac:spMkLst>
            <pc:docMk/>
            <pc:sldMk cId="474489221" sldId="257"/>
            <ac:spMk id="66" creationId="{166142BA-2059-4F85-3CCA-28AA9F68B6C6}"/>
          </ac:spMkLst>
        </pc:spChg>
        <pc:spChg chg="add mod">
          <ac:chgData name="Tony Bagnall" userId="55f10786-9a34-47e9-b12f-c4d7ff253fe8" providerId="ADAL" clId="{E1B50467-C7CA-4559-812F-2AAC86B474C3}" dt="2024-08-16T08:14:30.693" v="2660" actId="20577"/>
          <ac:spMkLst>
            <pc:docMk/>
            <pc:sldMk cId="474489221" sldId="257"/>
            <ac:spMk id="68" creationId="{A9218D11-38D4-A001-CA95-7822E57F93B7}"/>
          </ac:spMkLst>
        </pc:spChg>
        <pc:spChg chg="add mod">
          <ac:chgData name="Tony Bagnall" userId="55f10786-9a34-47e9-b12f-c4d7ff253fe8" providerId="ADAL" clId="{E1B50467-C7CA-4559-812F-2AAC86B474C3}" dt="2024-08-12T15:38:57.341" v="1315" actId="1076"/>
          <ac:spMkLst>
            <pc:docMk/>
            <pc:sldMk cId="474489221" sldId="257"/>
            <ac:spMk id="69" creationId="{8A9161EC-CE4E-8092-12CD-9101EE34DBF0}"/>
          </ac:spMkLst>
        </pc:spChg>
        <pc:spChg chg="add mod">
          <ac:chgData name="Tony Bagnall" userId="55f10786-9a34-47e9-b12f-c4d7ff253fe8" providerId="ADAL" clId="{E1B50467-C7CA-4559-812F-2AAC86B474C3}" dt="2024-08-12T15:39:16.983" v="1330" actId="1076"/>
          <ac:spMkLst>
            <pc:docMk/>
            <pc:sldMk cId="474489221" sldId="257"/>
            <ac:spMk id="74" creationId="{E92DBCFE-95EE-2599-32A4-F08BF400398B}"/>
          </ac:spMkLst>
        </pc:spChg>
        <pc:grpChg chg="add del mod">
          <ac:chgData name="Tony Bagnall" userId="55f10786-9a34-47e9-b12f-c4d7ff253fe8" providerId="ADAL" clId="{E1B50467-C7CA-4559-812F-2AAC86B474C3}" dt="2024-08-12T15:22:43.425" v="1110" actId="478"/>
          <ac:grpSpMkLst>
            <pc:docMk/>
            <pc:sldMk cId="474489221" sldId="257"/>
            <ac:grpSpMk id="8" creationId="{A00187A8-7759-7BFC-BE58-63B9FF9AD2CA}"/>
          </ac:grpSpMkLst>
        </pc:grpChg>
        <pc:grpChg chg="add mod">
          <ac:chgData name="Tony Bagnall" userId="55f10786-9a34-47e9-b12f-c4d7ff253fe8" providerId="ADAL" clId="{E1B50467-C7CA-4559-812F-2AAC86B474C3}" dt="2024-08-12T14:49:49.930" v="1049"/>
          <ac:grpSpMkLst>
            <pc:docMk/>
            <pc:sldMk cId="474489221" sldId="257"/>
            <ac:grpSpMk id="23" creationId="{417B9566-C65E-966A-696E-6DF9BDD1BB1A}"/>
          </ac:grpSpMkLst>
        </pc:grp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5" creationId="{1784E04B-44BA-2F3D-6734-D381F291F4BE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7" creationId="{BCF4FCB4-66F7-07B4-BDEA-5C3F23260182}"/>
          </ac:picMkLst>
        </pc:picChg>
        <pc:picChg chg="mod">
          <ac:chgData name="Tony Bagnall" userId="55f10786-9a34-47e9-b12f-c4d7ff253fe8" providerId="ADAL" clId="{E1B50467-C7CA-4559-812F-2AAC86B474C3}" dt="2024-08-12T14:46:49.284" v="1010"/>
          <ac:picMkLst>
            <pc:docMk/>
            <pc:sldMk cId="474489221" sldId="257"/>
            <ac:picMk id="10" creationId="{6973FEA6-3125-7B69-D6B5-4091FE90ACA3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17" creationId="{85751EBF-8C3B-8BF6-0C54-8B2CE82132AD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20" creationId="{E14F113B-6A03-6159-F0C0-B4A30228A426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2" creationId="{FF85F8BD-EECA-3CEC-F9EC-C2ECC967BC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4" creationId="{68D6C686-D6E6-EBBF-071A-66DBB75E689D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5" creationId="{70B3B87D-35D3-E989-2479-B6ACD12666CB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8" creationId="{5AD284E2-0227-0BF6-D1F6-4D84118038C5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2" creationId="{951A5CB3-B5CD-B5F1-9FD1-88FC77B04A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3" creationId="{5C1EC5ED-F869-8236-83E0-18A5227AA3B7}"/>
          </ac:picMkLst>
        </pc:picChg>
        <pc:picChg chg="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4" creationId="{DBDACA10-0690-A3D6-CA49-09D57391D258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9" creationId="{C78B4773-C8EF-8D49-445E-0125B3A6B96E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40" creationId="{09C3793E-8B47-13C7-6459-D838D6F5A228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5" creationId="{7BE43F19-C54F-F27A-ECFB-87C2687568E3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6" creationId="{007CB589-3536-AC81-56CE-D106C72F5EDE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8" creationId="{B118B6B4-CC00-0184-5082-948CA7869ADC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58" creationId="{2CD56704-A8A5-01F2-3136-3B9CAC5A46E5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59" creationId="{B3042B03-B054-99DA-3687-7F150A5711D8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60" creationId="{73F8CD17-251F-8EBC-EF93-D4C65F3988CA}"/>
          </ac:picMkLst>
        </pc:picChg>
        <pc:picChg chg="add mod">
          <ac:chgData name="Tony Bagnall" userId="55f10786-9a34-47e9-b12f-c4d7ff253fe8" providerId="ADAL" clId="{E1B50467-C7CA-4559-812F-2AAC86B474C3}" dt="2024-08-12T15:37:23.408" v="1306" actId="14100"/>
          <ac:picMkLst>
            <pc:docMk/>
            <pc:sldMk cId="474489221" sldId="257"/>
            <ac:picMk id="63" creationId="{55236FA0-0D3C-0EB0-552D-02F43BFEAEC5}"/>
          </ac:picMkLst>
        </pc:picChg>
        <pc:picChg chg="add mod">
          <ac:chgData name="Tony Bagnall" userId="55f10786-9a34-47e9-b12f-c4d7ff253fe8" providerId="ADAL" clId="{E1B50467-C7CA-4559-812F-2AAC86B474C3}" dt="2024-08-12T15:34:46.162" v="1271" actId="1076"/>
          <ac:picMkLst>
            <pc:docMk/>
            <pc:sldMk cId="474489221" sldId="257"/>
            <ac:picMk id="64" creationId="{B0B8472E-4EF6-D103-0C9E-C9ACDE25CC46}"/>
          </ac:picMkLst>
        </pc:picChg>
        <pc:picChg chg="add mod">
          <ac:chgData name="Tony Bagnall" userId="55f10786-9a34-47e9-b12f-c4d7ff253fe8" providerId="ADAL" clId="{E1B50467-C7CA-4559-812F-2AAC86B474C3}" dt="2024-08-12T15:37:18.861" v="1305" actId="1076"/>
          <ac:picMkLst>
            <pc:docMk/>
            <pc:sldMk cId="474489221" sldId="257"/>
            <ac:picMk id="70" creationId="{01D04851-7064-71A7-9007-9B7CBF45359E}"/>
          </ac:picMkLst>
        </pc:picChg>
        <pc:picChg chg="add del mod">
          <ac:chgData name="Tony Bagnall" userId="55f10786-9a34-47e9-b12f-c4d7ff253fe8" providerId="ADAL" clId="{E1B50467-C7CA-4559-812F-2AAC86B474C3}" dt="2024-08-12T19:12:25.011" v="2304" actId="1076"/>
          <ac:picMkLst>
            <pc:docMk/>
            <pc:sldMk cId="474489221" sldId="257"/>
            <ac:picMk id="71" creationId="{98A7DAFB-C1EA-385E-11CC-4DEF19BACFDD}"/>
          </ac:picMkLst>
        </pc:picChg>
        <pc:picChg chg="add mod">
          <ac:chgData name="Tony Bagnall" userId="55f10786-9a34-47e9-b12f-c4d7ff253fe8" providerId="ADAL" clId="{E1B50467-C7CA-4559-812F-2AAC86B474C3}" dt="2024-08-12T15:37:51.436" v="1308" actId="1076"/>
          <ac:picMkLst>
            <pc:docMk/>
            <pc:sldMk cId="474489221" sldId="257"/>
            <ac:picMk id="72" creationId="{17086FB7-0462-9BFE-BF8F-9757122F363C}"/>
          </ac:picMkLst>
        </pc:picChg>
        <pc:picChg chg="add mod">
          <ac:chgData name="Tony Bagnall" userId="55f10786-9a34-47e9-b12f-c4d7ff253fe8" providerId="ADAL" clId="{E1B50467-C7CA-4559-812F-2AAC86B474C3}" dt="2024-08-12T15:38:50.827" v="1313" actId="1076"/>
          <ac:picMkLst>
            <pc:docMk/>
            <pc:sldMk cId="474489221" sldId="257"/>
            <ac:picMk id="73" creationId="{4E2FB91D-113E-45C2-AADF-16CE0FBE9180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3:18.569" v="3340" actId="1076"/>
        <pc:sldMkLst>
          <pc:docMk/>
          <pc:sldMk cId="670492279" sldId="258"/>
        </pc:sldMkLst>
        <pc:spChg chg="mod">
          <ac:chgData name="Tony Bagnall" userId="55f10786-9a34-47e9-b12f-c4d7ff253fe8" providerId="ADAL" clId="{E1B50467-C7CA-4559-812F-2AAC86B474C3}" dt="2024-08-16T12:01:06.034" v="3091" actId="1076"/>
          <ac:spMkLst>
            <pc:docMk/>
            <pc:sldMk cId="670492279" sldId="258"/>
            <ac:spMk id="2" creationId="{C1D0E459-2535-5082-B64B-176F4F745EE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5" creationId="{5C06206F-6F00-A322-5F1A-18377B5D81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6" creationId="{91907404-F45F-EFE1-F088-8F46AA89B32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7" creationId="{0043B3CB-2A9F-871C-E5AA-3BCA05E29F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8" creationId="{29EC99A8-C065-A7E3-E657-F96BD9FD7D2B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9" creationId="{64D865BB-0880-3C10-43CC-FD4A53E42A6F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1" creationId="{9C8A85F9-7478-2C73-E5A7-58B3CCF4811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4" creationId="{24FA6460-C575-E323-8401-A0ACDD910A47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5" creationId="{95F7ED46-8BDC-86FB-AAA8-742E0BF71D2A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6" creationId="{61712E3B-D1BF-C775-AB79-B0925CE167E3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8" creationId="{F8238CE6-5769-D38D-73D4-37DB93F73A57}"/>
          </ac:spMkLst>
        </pc:spChg>
        <pc:spChg chg="add del mod">
          <ac:chgData name="Tony Bagnall" userId="55f10786-9a34-47e9-b12f-c4d7ff253fe8" providerId="ADAL" clId="{E1B50467-C7CA-4559-812F-2AAC86B474C3}" dt="2024-08-16T12:01:03.567" v="3090" actId="21"/>
          <ac:spMkLst>
            <pc:docMk/>
            <pc:sldMk cId="670492279" sldId="258"/>
            <ac:spMk id="20" creationId="{1A2D5C96-15CC-AAFF-252F-41561BFE580C}"/>
          </ac:spMkLst>
        </pc:spChg>
        <pc:spChg chg="add mod">
          <ac:chgData name="Tony Bagnall" userId="55f10786-9a34-47e9-b12f-c4d7ff253fe8" providerId="ADAL" clId="{E1B50467-C7CA-4559-812F-2AAC86B474C3}" dt="2024-08-16T12:03:18.569" v="3340" actId="1076"/>
          <ac:spMkLst>
            <pc:docMk/>
            <pc:sldMk cId="670492279" sldId="258"/>
            <ac:spMk id="21" creationId="{0AD60DD8-C3AD-8AF3-8F8C-B7E8E89AE1FA}"/>
          </ac:spMkLst>
        </pc:spChg>
        <pc:spChg chg="add mod">
          <ac:chgData name="Tony Bagnall" userId="55f10786-9a34-47e9-b12f-c4d7ff253fe8" providerId="ADAL" clId="{E1B50467-C7CA-4559-812F-2AAC86B474C3}" dt="2024-08-16T12:02:57.403" v="3333" actId="1076"/>
          <ac:spMkLst>
            <pc:docMk/>
            <pc:sldMk cId="670492279" sldId="258"/>
            <ac:spMk id="22" creationId="{6FCF7409-1AEA-2B91-4479-BA1AE3E3A76C}"/>
          </ac:spMkLst>
        </pc:spChg>
        <pc:grpChg chg="add mod">
          <ac:chgData name="Tony Bagnall" userId="55f10786-9a34-47e9-b12f-c4d7ff253fe8" providerId="ADAL" clId="{E1B50467-C7CA-4559-812F-2AAC86B474C3}" dt="2024-08-16T12:01:11.536" v="3092" actId="1076"/>
          <ac:grpSpMkLst>
            <pc:docMk/>
            <pc:sldMk cId="670492279" sldId="258"/>
            <ac:grpSpMk id="3" creationId="{8A34F361-364D-9A4F-579A-56C4DE264A1F}"/>
          </ac:grpSpMkLst>
        </pc:grpChg>
        <pc:picChg chg="add mod">
          <ac:chgData name="Tony Bagnall" userId="55f10786-9a34-47e9-b12f-c4d7ff253fe8" providerId="ADAL" clId="{E1B50467-C7CA-4559-812F-2AAC86B474C3}" dt="2024-08-16T12:01:13.991" v="3093" actId="1076"/>
          <ac:picMkLst>
            <pc:docMk/>
            <pc:sldMk cId="670492279" sldId="258"/>
            <ac:picMk id="19" creationId="{BFF49FB7-70ED-1B6B-3972-D8332594EB7D}"/>
          </ac:picMkLst>
        </pc:pic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0" creationId="{905F25ED-22F8-80F2-D7C5-1638CFF265B8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2" creationId="{7F8AFFA6-009C-C422-449E-7CFAFE4F11CB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3" creationId="{BD0FF2CA-12CF-D7A8-8707-E61892AE421A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7" creationId="{B8F34B0A-03F5-7AD2-4270-9E5B4C04EBCD}"/>
          </ac:cxnSpMkLst>
        </pc:cxnChg>
      </pc:sldChg>
      <pc:sldChg chg="modSp add del mod">
        <pc:chgData name="Tony Bagnall" userId="55f10786-9a34-47e9-b12f-c4d7ff253fe8" providerId="ADAL" clId="{E1B50467-C7CA-4559-812F-2AAC86B474C3}" dt="2024-08-12T15:33:44.444" v="1264" actId="47"/>
        <pc:sldMkLst>
          <pc:docMk/>
          <pc:sldMk cId="4199120110" sldId="259"/>
        </pc:sldMkLst>
        <pc:spChg chg="mod">
          <ac:chgData name="Tony Bagnall" userId="55f10786-9a34-47e9-b12f-c4d7ff253fe8" providerId="ADAL" clId="{E1B50467-C7CA-4559-812F-2AAC86B474C3}" dt="2024-08-12T14:03:18.901" v="398" actId="20577"/>
          <ac:spMkLst>
            <pc:docMk/>
            <pc:sldMk cId="4199120110" sldId="259"/>
            <ac:spMk id="2" creationId="{C1D0E459-2535-5082-B64B-176F4F745EE9}"/>
          </ac:spMkLst>
        </pc:spChg>
      </pc:sldChg>
      <pc:sldChg chg="addSp delSp modSp add mod ord">
        <pc:chgData name="Tony Bagnall" userId="55f10786-9a34-47e9-b12f-c4d7ff253fe8" providerId="ADAL" clId="{E1B50467-C7CA-4559-812F-2AAC86B474C3}" dt="2024-08-12T15:51:11.928" v="1450" actId="14100"/>
        <pc:sldMkLst>
          <pc:docMk/>
          <pc:sldMk cId="1187122711" sldId="260"/>
        </pc:sldMkLst>
        <pc:spChg chg="mod">
          <ac:chgData name="Tony Bagnall" userId="55f10786-9a34-47e9-b12f-c4d7ff253fe8" providerId="ADAL" clId="{E1B50467-C7CA-4559-812F-2AAC86B474C3}" dt="2024-08-12T14:03:38.916" v="431" actId="20577"/>
          <ac:spMkLst>
            <pc:docMk/>
            <pc:sldMk cId="1187122711" sldId="260"/>
            <ac:spMk id="2" creationId="{C1D0E459-2535-5082-B64B-176F4F745EE9}"/>
          </ac:spMkLst>
        </pc:spChg>
        <pc:picChg chg="add del mod">
          <ac:chgData name="Tony Bagnall" userId="55f10786-9a34-47e9-b12f-c4d7ff253fe8" providerId="ADAL" clId="{E1B50467-C7CA-4559-812F-2AAC86B474C3}" dt="2024-08-12T15:51:03.520" v="1447" actId="478"/>
          <ac:picMkLst>
            <pc:docMk/>
            <pc:sldMk cId="1187122711" sldId="260"/>
            <ac:picMk id="5" creationId="{02B49363-CF27-C657-B2C7-C161FBEB1D30}"/>
          </ac:picMkLst>
        </pc:picChg>
        <pc:picChg chg="add mod">
          <ac:chgData name="Tony Bagnall" userId="55f10786-9a34-47e9-b12f-c4d7ff253fe8" providerId="ADAL" clId="{E1B50467-C7CA-4559-812F-2AAC86B474C3}" dt="2024-08-12T15:51:11.928" v="1450" actId="14100"/>
          <ac:picMkLst>
            <pc:docMk/>
            <pc:sldMk cId="1187122711" sldId="260"/>
            <ac:picMk id="7" creationId="{A33CED34-6EA7-8B8E-EBAE-39EC895E1B19}"/>
          </ac:picMkLst>
        </pc:pic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1945126836" sldId="261"/>
        </pc:sldMkLst>
        <pc:spChg chg="mod">
          <ac:chgData name="Tony Bagnall" userId="55f10786-9a34-47e9-b12f-c4d7ff253fe8" providerId="ADAL" clId="{E1B50467-C7CA-4559-812F-2AAC86B474C3}" dt="2024-08-12T14:04:07.363" v="465" actId="20577"/>
          <ac:spMkLst>
            <pc:docMk/>
            <pc:sldMk cId="1945126836" sldId="261"/>
            <ac:spMk id="2" creationId="{C1D0E459-2535-5082-B64B-176F4F745EE9}"/>
          </ac:spMkLst>
        </pc:sp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3733047308" sldId="262"/>
        </pc:sldMkLst>
        <pc:spChg chg="mod">
          <ac:chgData name="Tony Bagnall" userId="55f10786-9a34-47e9-b12f-c4d7ff253fe8" providerId="ADAL" clId="{E1B50467-C7CA-4559-812F-2AAC86B474C3}" dt="2024-08-12T14:04:15.195" v="472" actId="20577"/>
          <ac:spMkLst>
            <pc:docMk/>
            <pc:sldMk cId="3733047308" sldId="262"/>
            <ac:spMk id="2" creationId="{C1D0E459-2535-5082-B64B-176F4F745EE9}"/>
          </ac:spMkLst>
        </pc:sp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92957602" sldId="26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87159739" sldId="30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486394820" sldId="31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592000325" sldId="31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9115852" sldId="31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154948028" sldId="31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238358506" sldId="32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880164737" sldId="32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11481535" sldId="335"/>
        </pc:sldMkLst>
      </pc:sldChg>
      <pc:sldChg chg="addSp delSp modSp add mod modAnim">
        <pc:chgData name="Tony Bagnall" userId="55f10786-9a34-47e9-b12f-c4d7ff253fe8" providerId="ADAL" clId="{E1B50467-C7CA-4559-812F-2AAC86B474C3}" dt="2024-08-16T12:05:01.220" v="3341"/>
        <pc:sldMkLst>
          <pc:docMk/>
          <pc:sldMk cId="4279366238" sldId="337"/>
        </pc:sldMkLst>
        <pc:spChg chg="add mod">
          <ac:chgData name="Tony Bagnall" userId="55f10786-9a34-47e9-b12f-c4d7ff253fe8" providerId="ADAL" clId="{E1B50467-C7CA-4559-812F-2AAC86B474C3}" dt="2024-08-12T14:27:57.704" v="831" actId="1076"/>
          <ac:spMkLst>
            <pc:docMk/>
            <pc:sldMk cId="4279366238" sldId="337"/>
            <ac:spMk id="2" creationId="{9E9824D2-5396-3EBB-9A15-466B2C3F8782}"/>
          </ac:spMkLst>
        </pc:spChg>
        <pc:spChg chg="mod">
          <ac:chgData name="Tony Bagnall" userId="55f10786-9a34-47e9-b12f-c4d7ff253fe8" providerId="ADAL" clId="{E1B50467-C7CA-4559-812F-2AAC86B474C3}" dt="2024-08-12T14:13:43.153" v="552" actId="6549"/>
          <ac:spMkLst>
            <pc:docMk/>
            <pc:sldMk cId="4279366238" sldId="337"/>
            <ac:spMk id="3" creationId="{CCF86655-7DDA-4074-B8EC-4CEC97924A42}"/>
          </ac:spMkLst>
        </pc:spChg>
        <pc:spChg chg="del">
          <ac:chgData name="Tony Bagnall" userId="55f10786-9a34-47e9-b12f-c4d7ff253fe8" providerId="ADAL" clId="{E1B50467-C7CA-4559-812F-2AAC86B474C3}" dt="2024-08-12T14:10:55.420" v="513" actId="478"/>
          <ac:spMkLst>
            <pc:docMk/>
            <pc:sldMk cId="4279366238" sldId="337"/>
            <ac:spMk id="4" creationId="{5D5E39BD-54FD-2986-2B25-CB92ADA3BDEC}"/>
          </ac:spMkLst>
        </pc:spChg>
        <pc:spChg chg="mod">
          <ac:chgData name="Tony Bagnall" userId="55f10786-9a34-47e9-b12f-c4d7ff253fe8" providerId="ADAL" clId="{E1B50467-C7CA-4559-812F-2AAC86B474C3}" dt="2024-08-12T14:27:53.164" v="830" actId="1076"/>
          <ac:spMkLst>
            <pc:docMk/>
            <pc:sldMk cId="4279366238" sldId="337"/>
            <ac:spMk id="25" creationId="{C2ACA6F2-DE6D-6A3F-57B7-F3C31D5B53C8}"/>
          </ac:spMkLst>
        </pc:spChg>
        <pc:spChg chg="mod">
          <ac:chgData name="Tony Bagnall" userId="55f10786-9a34-47e9-b12f-c4d7ff253fe8" providerId="ADAL" clId="{E1B50467-C7CA-4559-812F-2AAC86B474C3}" dt="2024-08-12T14:12:05.968" v="540" actId="20577"/>
          <ac:spMkLst>
            <pc:docMk/>
            <pc:sldMk cId="4279366238" sldId="337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22:04.046" v="738" actId="1076"/>
          <ac:spMkLst>
            <pc:docMk/>
            <pc:sldMk cId="4279366238" sldId="337"/>
            <ac:spMk id="28" creationId="{60B716A2-DF2C-EECE-BDCA-CC82365903A8}"/>
          </ac:spMkLst>
        </pc:spChg>
        <pc:spChg chg="mod">
          <ac:chgData name="Tony Bagnall" userId="55f10786-9a34-47e9-b12f-c4d7ff253fe8" providerId="ADAL" clId="{E1B50467-C7CA-4559-812F-2AAC86B474C3}" dt="2024-08-12T14:11:57.105" v="534" actId="6549"/>
          <ac:spMkLst>
            <pc:docMk/>
            <pc:sldMk cId="4279366238" sldId="337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9:20:01.045" v="2334" actId="1076"/>
          <ac:spMkLst>
            <pc:docMk/>
            <pc:sldMk cId="4279366238" sldId="337"/>
            <ac:spMk id="33" creationId="{D92E51B6-A749-1E35-15B8-396F1C3317FB}"/>
          </ac:spMkLst>
        </pc:spChg>
        <pc:spChg chg="mod">
          <ac:chgData name="Tony Bagnall" userId="55f10786-9a34-47e9-b12f-c4d7ff253fe8" providerId="ADAL" clId="{E1B50467-C7CA-4559-812F-2AAC86B474C3}" dt="2024-08-12T14:23:29.987" v="739" actId="14100"/>
          <ac:spMkLst>
            <pc:docMk/>
            <pc:sldMk cId="4279366238" sldId="337"/>
            <ac:spMk id="35" creationId="{4609DFFF-8521-5961-008B-63E1A327CFF0}"/>
          </ac:spMkLst>
        </pc:spChg>
        <pc:spChg chg="mod">
          <ac:chgData name="Tony Bagnall" userId="55f10786-9a34-47e9-b12f-c4d7ff253fe8" providerId="ADAL" clId="{E1B50467-C7CA-4559-812F-2AAC86B474C3}" dt="2024-08-12T14:12:03.117" v="539" actId="20577"/>
          <ac:spMkLst>
            <pc:docMk/>
            <pc:sldMk cId="4279366238" sldId="337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12:17.562" v="548" actId="6549"/>
          <ac:spMkLst>
            <pc:docMk/>
            <pc:sldMk cId="4279366238" sldId="337"/>
            <ac:spMk id="39" creationId="{BB04F80F-8E3C-B9D2-A824-C51E85774FA2}"/>
          </ac:spMkLst>
        </pc:spChg>
        <pc:spChg chg="mod">
          <ac:chgData name="Tony Bagnall" userId="55f10786-9a34-47e9-b12f-c4d7ff253fe8" providerId="ADAL" clId="{E1B50467-C7CA-4559-812F-2AAC86B474C3}" dt="2024-08-12T14:23:55.790" v="750" actId="20577"/>
          <ac:spMkLst>
            <pc:docMk/>
            <pc:sldMk cId="4279366238" sldId="337"/>
            <ac:spMk id="41" creationId="{916EF1C3-4B8B-5441-8EB2-A78B6C050603}"/>
          </ac:spMkLst>
        </pc:spChg>
        <pc:picChg chg="del">
          <ac:chgData name="Tony Bagnall" userId="55f10786-9a34-47e9-b12f-c4d7ff253fe8" providerId="ADAL" clId="{E1B50467-C7CA-4559-812F-2AAC86B474C3}" dt="2024-08-12T14:10:10.025" v="480" actId="478"/>
          <ac:picMkLst>
            <pc:docMk/>
            <pc:sldMk cId="4279366238" sldId="337"/>
            <ac:picMk id="21" creationId="{C5580EC7-BEB2-6E32-9410-42387275A905}"/>
          </ac:picMkLst>
        </pc:picChg>
        <pc:picChg chg="mod">
          <ac:chgData name="Tony Bagnall" userId="55f10786-9a34-47e9-b12f-c4d7ff253fe8" providerId="ADAL" clId="{E1B50467-C7CA-4559-812F-2AAC86B474C3}" dt="2024-08-12T19:17:42.774" v="2315" actId="1076"/>
          <ac:picMkLst>
            <pc:docMk/>
            <pc:sldMk cId="4279366238" sldId="337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9:19:19.996" v="2326" actId="1076"/>
          <ac:cxnSpMkLst>
            <pc:docMk/>
            <pc:sldMk cId="4279366238" sldId="337"/>
            <ac:cxnSpMk id="22" creationId="{5ABB1F22-B754-2A56-7B63-6EEE78CAA48A}"/>
          </ac:cxnSpMkLst>
        </pc:cxn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65372227" sldId="355"/>
        </pc:sldMkLst>
      </pc:sldChg>
      <pc:sldChg chg="addSp delSp modSp add mod delAnim modAnim">
        <pc:chgData name="Tony Bagnall" userId="55f10786-9a34-47e9-b12f-c4d7ff253fe8" providerId="ADAL" clId="{E1B50467-C7CA-4559-812F-2AAC86B474C3}" dt="2024-08-12T19:29:48.235" v="2401"/>
        <pc:sldMkLst>
          <pc:docMk/>
          <pc:sldMk cId="1271839891" sldId="361"/>
        </pc:sldMkLst>
        <pc:spChg chg="mod">
          <ac:chgData name="Tony Bagnall" userId="55f10786-9a34-47e9-b12f-c4d7ff253fe8" providerId="ADAL" clId="{E1B50467-C7CA-4559-812F-2AAC86B474C3}" dt="2024-08-12T15:48:35.821" v="1418"/>
          <ac:spMkLst>
            <pc:docMk/>
            <pc:sldMk cId="1271839891" sldId="361"/>
            <ac:spMk id="2" creationId="{D5EF5146-F01F-413E-B715-720E0AD2E61F}"/>
          </ac:spMkLst>
        </pc:spChg>
        <pc:spChg chg="mod">
          <ac:chgData name="Tony Bagnall" userId="55f10786-9a34-47e9-b12f-c4d7ff253fe8" providerId="ADAL" clId="{E1B50467-C7CA-4559-812F-2AAC86B474C3}" dt="2024-08-12T15:48:56.404" v="1439" actId="20577"/>
          <ac:spMkLst>
            <pc:docMk/>
            <pc:sldMk cId="1271839891" sldId="361"/>
            <ac:spMk id="14" creationId="{C700AEA0-686F-AD58-7049-9EC74AE6CC58}"/>
          </ac:spMkLst>
        </pc:spChg>
        <pc:picChg chg="add mod">
          <ac:chgData name="Tony Bagnall" userId="55f10786-9a34-47e9-b12f-c4d7ff253fe8" providerId="ADAL" clId="{E1B50467-C7CA-4559-812F-2AAC86B474C3}" dt="2024-08-12T15:49:48.822" v="1443" actId="1076"/>
          <ac:picMkLst>
            <pc:docMk/>
            <pc:sldMk cId="1271839891" sldId="361"/>
            <ac:picMk id="3" creationId="{360EA7E3-98B1-A025-7301-983C0E8A4832}"/>
          </ac:picMkLst>
        </pc:picChg>
        <pc:picChg chg="mod">
          <ac:chgData name="Tony Bagnall" userId="55f10786-9a34-47e9-b12f-c4d7ff253fe8" providerId="ADAL" clId="{E1B50467-C7CA-4559-812F-2AAC86B474C3}" dt="2024-08-12T16:10:07.344" v="1644" actId="1076"/>
          <ac:picMkLst>
            <pc:docMk/>
            <pc:sldMk cId="1271839891" sldId="361"/>
            <ac:picMk id="7" creationId="{3597466C-AC16-3592-0034-ABA7B98BC92B}"/>
          </ac:picMkLst>
        </pc:picChg>
        <pc:picChg chg="add mod">
          <ac:chgData name="Tony Bagnall" userId="55f10786-9a34-47e9-b12f-c4d7ff253fe8" providerId="ADAL" clId="{E1B50467-C7CA-4559-812F-2AAC86B474C3}" dt="2024-08-12T15:50:05.247" v="1446" actId="1076"/>
          <ac:picMkLst>
            <pc:docMk/>
            <pc:sldMk cId="1271839891" sldId="361"/>
            <ac:picMk id="8" creationId="{1F6C99DB-CCED-42F0-E74F-4769C2B4CD93}"/>
          </ac:picMkLst>
        </pc:picChg>
        <pc:picChg chg="add mod">
          <ac:chgData name="Tony Bagnall" userId="55f10786-9a34-47e9-b12f-c4d7ff253fe8" providerId="ADAL" clId="{E1B50467-C7CA-4559-812F-2AAC86B474C3}" dt="2024-08-12T16:10:26.721" v="1648" actId="1076"/>
          <ac:picMkLst>
            <pc:docMk/>
            <pc:sldMk cId="1271839891" sldId="361"/>
            <ac:picMk id="10" creationId="{07A02210-756B-5E11-FA9D-BE4FA785BD3C}"/>
          </ac:picMkLst>
        </pc:picChg>
        <pc:picChg chg="del">
          <ac:chgData name="Tony Bagnall" userId="55f10786-9a34-47e9-b12f-c4d7ff253fe8" providerId="ADAL" clId="{E1B50467-C7CA-4559-812F-2AAC86B474C3}" dt="2024-08-12T16:10:14.051" v="1645" actId="478"/>
          <ac:picMkLst>
            <pc:docMk/>
            <pc:sldMk cId="1271839891" sldId="361"/>
            <ac:picMk id="60" creationId="{3361A7E3-320D-4D44-D2E6-43CB7636F91C}"/>
          </ac:picMkLst>
        </pc:picChg>
        <pc:picChg chg="mod">
          <ac:chgData name="Tony Bagnall" userId="55f10786-9a34-47e9-b12f-c4d7ff253fe8" providerId="ADAL" clId="{E1B50467-C7CA-4559-812F-2AAC86B474C3}" dt="2024-08-12T16:10:18.295" v="1647" actId="1076"/>
          <ac:picMkLst>
            <pc:docMk/>
            <pc:sldMk cId="1271839891" sldId="361"/>
            <ac:picMk id="63" creationId="{65BC4A36-4BD4-A4B2-9922-2A26BD8294FC}"/>
          </ac:picMkLst>
        </pc:picChg>
        <pc:picChg chg="mod">
          <ac:chgData name="Tony Bagnall" userId="55f10786-9a34-47e9-b12f-c4d7ff253fe8" providerId="ADAL" clId="{E1B50467-C7CA-4559-812F-2AAC86B474C3}" dt="2024-08-12T16:10:52.292" v="1649" actId="1076"/>
          <ac:picMkLst>
            <pc:docMk/>
            <pc:sldMk cId="1271839891" sldId="361"/>
            <ac:picMk id="65" creationId="{D782BEC3-7510-AA61-796F-A23B6AD4EB75}"/>
          </ac:picMkLst>
        </pc:pic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114644675" sldId="36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515279459" sldId="37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992671674" sldId="39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552611739" sldId="39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823279132" sldId="40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739150253" sldId="401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9003661" sldId="40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602254765" sldId="40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7905422" sldId="40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56618812" sldId="40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58392504" sldId="406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051094083" sldId="407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66802418" sldId="408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219145171" sldId="409"/>
        </pc:sldMkLst>
      </pc:sldChg>
      <pc:sldChg chg="modSp add mod modAnim">
        <pc:chgData name="Tony Bagnall" userId="55f10786-9a34-47e9-b12f-c4d7ff253fe8" providerId="ADAL" clId="{E1B50467-C7CA-4559-812F-2AAC86B474C3}" dt="2024-08-12T19:14:43.161" v="2309" actId="113"/>
        <pc:sldMkLst>
          <pc:docMk/>
          <pc:sldMk cId="310415649" sldId="439"/>
        </pc:sldMkLst>
        <pc:spChg chg="mod">
          <ac:chgData name="Tony Bagnall" userId="55f10786-9a34-47e9-b12f-c4d7ff253fe8" providerId="ADAL" clId="{E1B50467-C7CA-4559-812F-2AAC86B474C3}" dt="2024-08-12T14:10:27.049" v="512" actId="20577"/>
          <ac:spMkLst>
            <pc:docMk/>
            <pc:sldMk cId="310415649" sldId="439"/>
            <ac:spMk id="3" creationId="{CCF86655-7DDA-4074-B8EC-4CEC97924A42}"/>
          </ac:spMkLst>
        </pc:spChg>
        <pc:spChg chg="mod">
          <ac:chgData name="Tony Bagnall" userId="55f10786-9a34-47e9-b12f-c4d7ff253fe8" providerId="ADAL" clId="{E1B50467-C7CA-4559-812F-2AAC86B474C3}" dt="2024-08-12T14:11:36.080" v="521" actId="20577"/>
          <ac:spMkLst>
            <pc:docMk/>
            <pc:sldMk cId="310415649" sldId="439"/>
            <ac:spMk id="16" creationId="{D6770985-162E-76D9-3A75-7541AA297DE2}"/>
          </ac:spMkLst>
        </pc:spChg>
        <pc:spChg chg="mod">
          <ac:chgData name="Tony Bagnall" userId="55f10786-9a34-47e9-b12f-c4d7ff253fe8" providerId="ADAL" clId="{E1B50467-C7CA-4559-812F-2AAC86B474C3}" dt="2024-08-12T14:11:40.644" v="525" actId="20577"/>
          <ac:spMkLst>
            <pc:docMk/>
            <pc:sldMk cId="310415649" sldId="439"/>
            <ac:spMk id="24" creationId="{47367EDC-CC94-19C7-E7E9-9C4F264C34AC}"/>
          </ac:spMkLst>
        </pc:spChg>
        <pc:spChg chg="mod">
          <ac:chgData name="Tony Bagnall" userId="55f10786-9a34-47e9-b12f-c4d7ff253fe8" providerId="ADAL" clId="{E1B50467-C7CA-4559-812F-2AAC86B474C3}" dt="2024-08-12T19:14:43.161" v="2309" actId="113"/>
          <ac:spMkLst>
            <pc:docMk/>
            <pc:sldMk cId="310415649" sldId="439"/>
            <ac:spMk id="25" creationId="{9C2C8B47-F30B-5EC4-548A-213BC61F217F}"/>
          </ac:spMkLst>
        </pc:spChg>
        <pc:spChg chg="mod">
          <ac:chgData name="Tony Bagnall" userId="55f10786-9a34-47e9-b12f-c4d7ff253fe8" providerId="ADAL" clId="{E1B50467-C7CA-4559-812F-2AAC86B474C3}" dt="2024-08-12T14:11:43.701" v="526" actId="21"/>
          <ac:spMkLst>
            <pc:docMk/>
            <pc:sldMk cId="310415649" sldId="439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11:30.654" v="516" actId="20577"/>
          <ac:spMkLst>
            <pc:docMk/>
            <pc:sldMk cId="310415649" sldId="439"/>
            <ac:spMk id="27" creationId="{59C52219-809E-521F-4A15-269558775286}"/>
          </ac:spMkLst>
        </pc:spChg>
      </pc:sldChg>
      <pc:sldChg chg="addSp delSp modSp add del mod delAnim modAnim">
        <pc:chgData name="Tony Bagnall" userId="55f10786-9a34-47e9-b12f-c4d7ff253fe8" providerId="ADAL" clId="{E1B50467-C7CA-4559-812F-2AAC86B474C3}" dt="2024-08-12T15:25:24.352" v="1128" actId="47"/>
        <pc:sldMkLst>
          <pc:docMk/>
          <pc:sldMk cId="602200259" sldId="484"/>
        </pc:sldMkLst>
        <pc:spChg chg="mod">
          <ac:chgData name="Tony Bagnall" userId="55f10786-9a34-47e9-b12f-c4d7ff253fe8" providerId="ADAL" clId="{E1B50467-C7CA-4559-812F-2AAC86B474C3}" dt="2024-08-12T14:25:21.729" v="790" actId="20577"/>
          <ac:spMkLst>
            <pc:docMk/>
            <pc:sldMk cId="602200259" sldId="484"/>
            <ac:spMk id="3" creationId="{CCF86655-7DDA-4074-B8EC-4CEC97924A42}"/>
          </ac:spMkLst>
        </pc:spChg>
        <pc:spChg chg="add del mod">
          <ac:chgData name="Tony Bagnall" userId="55f10786-9a34-47e9-b12f-c4d7ff253fe8" providerId="ADAL" clId="{E1B50467-C7CA-4559-812F-2AAC86B474C3}" dt="2024-08-12T14:24:04.881" v="752" actId="21"/>
          <ac:spMkLst>
            <pc:docMk/>
            <pc:sldMk cId="602200259" sldId="484"/>
            <ac:spMk id="5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31:15.761" v="887" actId="1076"/>
          <ac:spMkLst>
            <pc:docMk/>
            <pc:sldMk cId="602200259" sldId="484"/>
            <ac:spMk id="6" creationId="{00CDBC66-E047-DA65-989C-98D8B018FF14}"/>
          </ac:spMkLst>
        </pc:spChg>
        <pc:spChg chg="add mod">
          <ac:chgData name="Tony Bagnall" userId="55f10786-9a34-47e9-b12f-c4d7ff253fe8" providerId="ADAL" clId="{E1B50467-C7CA-4559-812F-2AAC86B474C3}" dt="2024-08-12T14:30:08.447" v="835" actId="1076"/>
          <ac:spMkLst>
            <pc:docMk/>
            <pc:sldMk cId="602200259" sldId="484"/>
            <ac:spMk id="7" creationId="{E33B750C-3757-8E4E-AE26-F7F167527CAA}"/>
          </ac:spMkLst>
        </pc:spChg>
        <pc:spChg chg="add mod">
          <ac:chgData name="Tony Bagnall" userId="55f10786-9a34-47e9-b12f-c4d7ff253fe8" providerId="ADAL" clId="{E1B50467-C7CA-4559-812F-2AAC86B474C3}" dt="2024-08-12T14:25:59.308" v="794" actId="14100"/>
          <ac:spMkLst>
            <pc:docMk/>
            <pc:sldMk cId="602200259" sldId="484"/>
            <ac:spMk id="8" creationId="{D0D317CA-17D2-3E64-494C-16557A2A5547}"/>
          </ac:spMkLst>
        </pc:spChg>
        <pc:spChg chg="add mod">
          <ac:chgData name="Tony Bagnall" userId="55f10786-9a34-47e9-b12f-c4d7ff253fe8" providerId="ADAL" clId="{E1B50467-C7CA-4559-812F-2AAC86B474C3}" dt="2024-08-12T14:32:51.137" v="898" actId="14100"/>
          <ac:spMkLst>
            <pc:docMk/>
            <pc:sldMk cId="602200259" sldId="484"/>
            <ac:spMk id="9" creationId="{E899A6B4-70B7-F49C-BED3-4BFA11704B82}"/>
          </ac:spMkLst>
        </pc:spChg>
        <pc:spChg chg="add mod">
          <ac:chgData name="Tony Bagnall" userId="55f10786-9a34-47e9-b12f-c4d7ff253fe8" providerId="ADAL" clId="{E1B50467-C7CA-4559-812F-2AAC86B474C3}" dt="2024-08-12T14:18:41.215" v="669" actId="1076"/>
          <ac:spMkLst>
            <pc:docMk/>
            <pc:sldMk cId="602200259" sldId="484"/>
            <ac:spMk id="10" creationId="{F80183CA-0100-693B-663B-55F50E89070C}"/>
          </ac:spMkLst>
        </pc:spChg>
        <pc:spChg chg="add del mod">
          <ac:chgData name="Tony Bagnall" userId="55f10786-9a34-47e9-b12f-c4d7ff253fe8" providerId="ADAL" clId="{E1B50467-C7CA-4559-812F-2AAC86B474C3}" dt="2024-08-12T14:18:38.260" v="668" actId="478"/>
          <ac:spMkLst>
            <pc:docMk/>
            <pc:sldMk cId="602200259" sldId="484"/>
            <ac:spMk id="11" creationId="{C829A868-4B1A-5A1D-F19C-B86205FF20CF}"/>
          </ac:spMkLst>
        </pc:spChg>
        <pc:spChg chg="add mod">
          <ac:chgData name="Tony Bagnall" userId="55f10786-9a34-47e9-b12f-c4d7ff253fe8" providerId="ADAL" clId="{E1B50467-C7CA-4559-812F-2AAC86B474C3}" dt="2024-08-12T14:31:27.750" v="889" actId="14100"/>
          <ac:spMkLst>
            <pc:docMk/>
            <pc:sldMk cId="602200259" sldId="484"/>
            <ac:spMk id="12" creationId="{4678EFF3-F1FF-7D02-EF31-884EF184D4A4}"/>
          </ac:spMkLst>
        </pc:spChg>
        <pc:spChg chg="add mod">
          <ac:chgData name="Tony Bagnall" userId="55f10786-9a34-47e9-b12f-c4d7ff253fe8" providerId="ADAL" clId="{E1B50467-C7CA-4559-812F-2AAC86B474C3}" dt="2024-08-12T14:32:48.849" v="897" actId="14100"/>
          <ac:spMkLst>
            <pc:docMk/>
            <pc:sldMk cId="602200259" sldId="484"/>
            <ac:spMk id="13" creationId="{08B9A39B-C89D-C07E-3172-D7CB582B7087}"/>
          </ac:spMkLst>
        </pc:spChg>
        <pc:spChg chg="add mod">
          <ac:chgData name="Tony Bagnall" userId="55f10786-9a34-47e9-b12f-c4d7ff253fe8" providerId="ADAL" clId="{E1B50467-C7CA-4559-812F-2AAC86B474C3}" dt="2024-08-12T14:19:53.822" v="704" actId="14100"/>
          <ac:spMkLst>
            <pc:docMk/>
            <pc:sldMk cId="602200259" sldId="484"/>
            <ac:spMk id="14" creationId="{D82F1DF1-6C0C-C4DF-8DE8-3CC53C80CD96}"/>
          </ac:spMkLst>
        </pc:spChg>
        <pc:spChg chg="add mod">
          <ac:chgData name="Tony Bagnall" userId="55f10786-9a34-47e9-b12f-c4d7ff253fe8" providerId="ADAL" clId="{E1B50467-C7CA-4559-812F-2AAC86B474C3}" dt="2024-08-12T14:20:16.739" v="721" actId="20577"/>
          <ac:spMkLst>
            <pc:docMk/>
            <pc:sldMk cId="602200259" sldId="484"/>
            <ac:spMk id="15" creationId="{B7968679-6B07-829E-23F0-E4301FE8CA57}"/>
          </ac:spMkLst>
        </pc:spChg>
        <pc:spChg chg="add mod">
          <ac:chgData name="Tony Bagnall" userId="55f10786-9a34-47e9-b12f-c4d7ff253fe8" providerId="ADAL" clId="{E1B50467-C7CA-4559-812F-2AAC86B474C3}" dt="2024-08-12T14:32:45.438" v="895" actId="1076"/>
          <ac:spMkLst>
            <pc:docMk/>
            <pc:sldMk cId="602200259" sldId="484"/>
            <ac:spMk id="16" creationId="{2C6D8CEE-020A-9B44-93F1-4CB4BAD89E27}"/>
          </ac:spMkLst>
        </pc:spChg>
        <pc:spChg chg="add mod">
          <ac:chgData name="Tony Bagnall" userId="55f10786-9a34-47e9-b12f-c4d7ff253fe8" providerId="ADAL" clId="{E1B50467-C7CA-4559-812F-2AAC86B474C3}" dt="2024-08-12T14:32:37.457" v="893" actId="1076"/>
          <ac:spMkLst>
            <pc:docMk/>
            <pc:sldMk cId="602200259" sldId="484"/>
            <ac:spMk id="17" creationId="{13BB94E0-A4C1-7C7B-C63E-12C943FB3F26}"/>
          </ac:spMkLst>
        </pc:spChg>
        <pc:spChg chg="add mod">
          <ac:chgData name="Tony Bagnall" userId="55f10786-9a34-47e9-b12f-c4d7ff253fe8" providerId="ADAL" clId="{E1B50467-C7CA-4559-812F-2AAC86B474C3}" dt="2024-08-12T14:24:31.793" v="763" actId="1076"/>
          <ac:spMkLst>
            <pc:docMk/>
            <pc:sldMk cId="602200259" sldId="484"/>
            <ac:spMk id="18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24:56.178" v="779" actId="20577"/>
          <ac:spMkLst>
            <pc:docMk/>
            <pc:sldMk cId="602200259" sldId="484"/>
            <ac:spMk id="19" creationId="{A63DBA81-E92C-F8CD-DC7D-1D733B826FF3}"/>
          </ac:spMkLst>
        </pc:spChg>
        <pc:spChg chg="add mod">
          <ac:chgData name="Tony Bagnall" userId="55f10786-9a34-47e9-b12f-c4d7ff253fe8" providerId="ADAL" clId="{E1B50467-C7CA-4559-812F-2AAC86B474C3}" dt="2024-08-12T14:32:56.706" v="900" actId="1076"/>
          <ac:spMkLst>
            <pc:docMk/>
            <pc:sldMk cId="602200259" sldId="484"/>
            <ac:spMk id="24" creationId="{55273699-6ED8-9F38-ADD5-66BFC394D060}"/>
          </ac:spMkLst>
        </pc:spChg>
        <pc:spChg chg="del">
          <ac:chgData name="Tony Bagnall" userId="55f10786-9a34-47e9-b12f-c4d7ff253fe8" providerId="ADAL" clId="{E1B50467-C7CA-4559-812F-2AAC86B474C3}" dt="2024-08-12T14:13:53.543" v="554" actId="478"/>
          <ac:spMkLst>
            <pc:docMk/>
            <pc:sldMk cId="602200259" sldId="484"/>
            <ac:spMk id="25" creationId="{C2ACA6F2-DE6D-6A3F-57B7-F3C31D5B53C8}"/>
          </ac:spMkLst>
        </pc:spChg>
        <pc:spChg chg="del">
          <ac:chgData name="Tony Bagnall" userId="55f10786-9a34-47e9-b12f-c4d7ff253fe8" providerId="ADAL" clId="{E1B50467-C7CA-4559-812F-2AAC86B474C3}" dt="2024-08-12T14:14:10.908" v="560" actId="478"/>
          <ac:spMkLst>
            <pc:docMk/>
            <pc:sldMk cId="602200259" sldId="484"/>
            <ac:spMk id="26" creationId="{59344315-B63A-E8BA-54B5-0723C1ED2658}"/>
          </ac:spMkLst>
        </pc:spChg>
        <pc:spChg chg="del">
          <ac:chgData name="Tony Bagnall" userId="55f10786-9a34-47e9-b12f-c4d7ff253fe8" providerId="ADAL" clId="{E1B50467-C7CA-4559-812F-2AAC86B474C3}" dt="2024-08-12T14:14:12.701" v="561" actId="478"/>
          <ac:spMkLst>
            <pc:docMk/>
            <pc:sldMk cId="602200259" sldId="484"/>
            <ac:spMk id="28" creationId="{60B716A2-DF2C-EECE-BDCA-CC82365903A8}"/>
          </ac:spMkLst>
        </pc:spChg>
        <pc:spChg chg="del">
          <ac:chgData name="Tony Bagnall" userId="55f10786-9a34-47e9-b12f-c4d7ff253fe8" providerId="ADAL" clId="{E1B50467-C7CA-4559-812F-2AAC86B474C3}" dt="2024-08-12T14:13:58.340" v="555" actId="478"/>
          <ac:spMkLst>
            <pc:docMk/>
            <pc:sldMk cId="602200259" sldId="484"/>
            <ac:spMk id="29" creationId="{4861459F-A4CF-F588-3EA4-74BA8D4B9716}"/>
          </ac:spMkLst>
        </pc:spChg>
        <pc:spChg chg="add mod">
          <ac:chgData name="Tony Bagnall" userId="55f10786-9a34-47e9-b12f-c4d7ff253fe8" providerId="ADAL" clId="{E1B50467-C7CA-4559-812F-2AAC86B474C3}" dt="2024-08-12T14:31:06.075" v="880" actId="20577"/>
          <ac:spMkLst>
            <pc:docMk/>
            <pc:sldMk cId="602200259" sldId="484"/>
            <ac:spMk id="31" creationId="{08788BBF-C576-9EAF-B5BF-9C89A4139336}"/>
          </ac:spMkLst>
        </pc:spChg>
        <pc:spChg chg="del">
          <ac:chgData name="Tony Bagnall" userId="55f10786-9a34-47e9-b12f-c4d7ff253fe8" providerId="ADAL" clId="{E1B50467-C7CA-4559-812F-2AAC86B474C3}" dt="2024-08-12T14:14:07.149" v="557" actId="478"/>
          <ac:spMkLst>
            <pc:docMk/>
            <pc:sldMk cId="602200259" sldId="484"/>
            <ac:spMk id="33" creationId="{D92E51B6-A749-1E35-15B8-396F1C3317FB}"/>
          </ac:spMkLst>
        </pc:spChg>
        <pc:spChg chg="del">
          <ac:chgData name="Tony Bagnall" userId="55f10786-9a34-47e9-b12f-c4d7ff253fe8" providerId="ADAL" clId="{E1B50467-C7CA-4559-812F-2AAC86B474C3}" dt="2024-08-12T14:14:09.700" v="559" actId="478"/>
          <ac:spMkLst>
            <pc:docMk/>
            <pc:sldMk cId="602200259" sldId="484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31:12.752" v="886" actId="20577"/>
          <ac:spMkLst>
            <pc:docMk/>
            <pc:sldMk cId="602200259" sldId="484"/>
            <ac:spMk id="39" creationId="{BB04F80F-8E3C-B9D2-A824-C51E85774FA2}"/>
          </ac:spMkLst>
        </pc:spChg>
        <pc:spChg chg="del">
          <ac:chgData name="Tony Bagnall" userId="55f10786-9a34-47e9-b12f-c4d7ff253fe8" providerId="ADAL" clId="{E1B50467-C7CA-4559-812F-2AAC86B474C3}" dt="2024-08-12T14:14:13.889" v="562" actId="478"/>
          <ac:spMkLst>
            <pc:docMk/>
            <pc:sldMk cId="602200259" sldId="484"/>
            <ac:spMk id="41" creationId="{916EF1C3-4B8B-5441-8EB2-A78B6C050603}"/>
          </ac:spMkLst>
        </pc:spChg>
        <pc:spChg chg="mod">
          <ac:chgData name="Tony Bagnall" userId="55f10786-9a34-47e9-b12f-c4d7ff253fe8" providerId="ADAL" clId="{E1B50467-C7CA-4559-812F-2AAC86B474C3}" dt="2024-08-12T14:25:17.004" v="785" actId="14100"/>
          <ac:spMkLst>
            <pc:docMk/>
            <pc:sldMk cId="602200259" sldId="484"/>
            <ac:spMk id="43" creationId="{BECED46E-DCB6-0E1B-6E13-E01E6DDD2305}"/>
          </ac:spMkLst>
        </pc:spChg>
        <pc:spChg chg="mod">
          <ac:chgData name="Tony Bagnall" userId="55f10786-9a34-47e9-b12f-c4d7ff253fe8" providerId="ADAL" clId="{E1B50467-C7CA-4559-812F-2AAC86B474C3}" dt="2024-08-12T14:18:28.206" v="663" actId="1076"/>
          <ac:spMkLst>
            <pc:docMk/>
            <pc:sldMk cId="602200259" sldId="484"/>
            <ac:spMk id="45" creationId="{6EB0E4DA-50BE-7DE9-52F0-377EBC456C57}"/>
          </ac:spMkLst>
        </pc:spChg>
        <pc:picChg chg="add mod">
          <ac:chgData name="Tony Bagnall" userId="55f10786-9a34-47e9-b12f-c4d7ff253fe8" providerId="ADAL" clId="{E1B50467-C7CA-4559-812F-2AAC86B474C3}" dt="2024-08-12T14:32:53.668" v="899" actId="1076"/>
          <ac:picMkLst>
            <pc:docMk/>
            <pc:sldMk cId="602200259" sldId="484"/>
            <ac:picMk id="4" creationId="{04E2EB83-5421-4235-2959-D1E443585FEB}"/>
          </ac:picMkLst>
        </pc:picChg>
        <pc:picChg chg="del">
          <ac:chgData name="Tony Bagnall" userId="55f10786-9a34-47e9-b12f-c4d7ff253fe8" providerId="ADAL" clId="{E1B50467-C7CA-4559-812F-2AAC86B474C3}" dt="2024-08-12T14:13:49.295" v="553" actId="478"/>
          <ac:picMkLst>
            <pc:docMk/>
            <pc:sldMk cId="602200259" sldId="484"/>
            <ac:picMk id="21" creationId="{C5580EC7-BEB2-6E32-9410-42387275A905}"/>
          </ac:picMkLst>
        </pc:picChg>
        <pc:picChg chg="del">
          <ac:chgData name="Tony Bagnall" userId="55f10786-9a34-47e9-b12f-c4d7ff253fe8" providerId="ADAL" clId="{E1B50467-C7CA-4559-812F-2AAC86B474C3}" dt="2024-08-12T14:13:59.766" v="556" actId="478"/>
          <ac:picMkLst>
            <pc:docMk/>
            <pc:sldMk cId="602200259" sldId="484"/>
            <ac:picMk id="27" creationId="{AA6EB3DA-E09E-B9B9-E774-74181C4B50BD}"/>
          </ac:picMkLst>
        </pc:picChg>
        <pc:picChg chg="del">
          <ac:chgData name="Tony Bagnall" userId="55f10786-9a34-47e9-b12f-c4d7ff253fe8" providerId="ADAL" clId="{E1B50467-C7CA-4559-812F-2AAC86B474C3}" dt="2024-08-12T14:14:07.972" v="558" actId="478"/>
          <ac:picMkLst>
            <pc:docMk/>
            <pc:sldMk cId="602200259" sldId="484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4:18:53.923" v="677" actId="1076"/>
          <ac:cxnSpMkLst>
            <pc:docMk/>
            <pc:sldMk cId="602200259" sldId="484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29:49.206" v="834" actId="1076"/>
          <ac:cxnSpMkLst>
            <pc:docMk/>
            <pc:sldMk cId="602200259" sldId="484"/>
            <ac:cxnSpMk id="23" creationId="{1483CEFA-1075-AAD4-FE42-E5839A2BF0B7}"/>
          </ac:cxnSpMkLst>
        </pc:cxnChg>
      </pc:sldChg>
      <pc:sldChg chg="add del">
        <pc:chgData name="Tony Bagnall" userId="55f10786-9a34-47e9-b12f-c4d7ff253fe8" providerId="ADAL" clId="{E1B50467-C7CA-4559-812F-2AAC86B474C3}" dt="2024-08-12T15:51:28.838" v="1451" actId="47"/>
        <pc:sldMkLst>
          <pc:docMk/>
          <pc:sldMk cId="1988895839" sldId="2536"/>
        </pc:sldMkLst>
      </pc:sldChg>
      <pc:sldChg chg="modSp add del mod">
        <pc:chgData name="Tony Bagnall" userId="55f10786-9a34-47e9-b12f-c4d7ff253fe8" providerId="ADAL" clId="{E1B50467-C7CA-4559-812F-2AAC86B474C3}" dt="2024-08-12T15:51:28.838" v="1451" actId="47"/>
        <pc:sldMkLst>
          <pc:docMk/>
          <pc:sldMk cId="4143012405" sldId="2537"/>
        </pc:sldMkLst>
        <pc:spChg chg="mod">
          <ac:chgData name="Tony Bagnall" userId="55f10786-9a34-47e9-b12f-c4d7ff253fe8" providerId="ADAL" clId="{E1B50467-C7CA-4559-812F-2AAC86B474C3}" dt="2024-08-12T14:06:35.827" v="477" actId="27636"/>
          <ac:spMkLst>
            <pc:docMk/>
            <pc:sldMk cId="4143012405" sldId="2537"/>
            <ac:spMk id="3" creationId="{4037EA7A-F78C-474C-9C58-815B9A50C086}"/>
          </ac:spMkLst>
        </pc:spChg>
      </pc:sldChg>
      <pc:sldChg chg="addSp delSp modSp add mod delAnim modAnim">
        <pc:chgData name="Tony Bagnall" userId="55f10786-9a34-47e9-b12f-c4d7ff253fe8" providerId="ADAL" clId="{E1B50467-C7CA-4559-812F-2AAC86B474C3}" dt="2024-08-12T19:29:17.877" v="2399"/>
        <pc:sldMkLst>
          <pc:docMk/>
          <pc:sldMk cId="1282635749" sldId="2538"/>
        </pc:sldMkLst>
        <pc:spChg chg="mod">
          <ac:chgData name="Tony Bagnall" userId="55f10786-9a34-47e9-b12f-c4d7ff253fe8" providerId="ADAL" clId="{E1B50467-C7CA-4559-812F-2AAC86B474C3}" dt="2024-08-12T14:40:01.202" v="938" actId="14100"/>
          <ac:spMkLst>
            <pc:docMk/>
            <pc:sldMk cId="1282635749" sldId="2538"/>
            <ac:spMk id="2" creationId="{12E795B4-4BA5-FEC2-FF8B-EB3420716892}"/>
          </ac:spMkLst>
        </pc:spChg>
        <pc:spChg chg="mod">
          <ac:chgData name="Tony Bagnall" userId="55f10786-9a34-47e9-b12f-c4d7ff253fe8" providerId="ADAL" clId="{E1B50467-C7CA-4559-812F-2AAC86B474C3}" dt="2024-08-12T14:38:28.765" v="913" actId="20577"/>
          <ac:spMkLst>
            <pc:docMk/>
            <pc:sldMk cId="1282635749" sldId="2538"/>
            <ac:spMk id="3" creationId="{CCF86655-7DDA-4074-B8EC-4CEC97924A42}"/>
          </ac:spMkLst>
        </pc:spChg>
        <pc:spChg chg="mod ord">
          <ac:chgData name="Tony Bagnall" userId="55f10786-9a34-47e9-b12f-c4d7ff253fe8" providerId="ADAL" clId="{E1B50467-C7CA-4559-812F-2AAC86B474C3}" dt="2024-08-12T14:43:44.545" v="979" actId="1076"/>
          <ac:spMkLst>
            <pc:docMk/>
            <pc:sldMk cId="1282635749" sldId="2538"/>
            <ac:spMk id="4" creationId="{F7C8463A-2242-48AF-B89B-AE8F5294BC79}"/>
          </ac:spMkLst>
        </pc:spChg>
        <pc:spChg chg="mod">
          <ac:chgData name="Tony Bagnall" userId="55f10786-9a34-47e9-b12f-c4d7ff253fe8" providerId="ADAL" clId="{E1B50467-C7CA-4559-812F-2AAC86B474C3}" dt="2024-08-12T14:39:41.869" v="932" actId="1076"/>
          <ac:spMkLst>
            <pc:docMk/>
            <pc:sldMk cId="1282635749" sldId="2538"/>
            <ac:spMk id="5" creationId="{139A44D9-43A0-2CB5-627C-C034F2B6754F}"/>
          </ac:spMkLst>
        </pc:spChg>
        <pc:spChg chg="mod">
          <ac:chgData name="Tony Bagnall" userId="55f10786-9a34-47e9-b12f-c4d7ff253fe8" providerId="ADAL" clId="{E1B50467-C7CA-4559-812F-2AAC86B474C3}" dt="2024-08-12T14:38:52.077" v="917" actId="1076"/>
          <ac:spMkLst>
            <pc:docMk/>
            <pc:sldMk cId="1282635749" sldId="2538"/>
            <ac:spMk id="7" creationId="{5BC33091-5854-51EB-850C-56D59E10FACC}"/>
          </ac:spMkLst>
        </pc:spChg>
        <pc:spChg chg="add del mod">
          <ac:chgData name="Tony Bagnall" userId="55f10786-9a34-47e9-b12f-c4d7ff253fe8" providerId="ADAL" clId="{E1B50467-C7CA-4559-812F-2AAC86B474C3}" dt="2024-08-12T19:28:46.132" v="2394" actId="478"/>
          <ac:spMkLst>
            <pc:docMk/>
            <pc:sldMk cId="1282635749" sldId="2538"/>
            <ac:spMk id="9" creationId="{D9F77E95-0468-48A9-1343-96A5B0E0B778}"/>
          </ac:spMkLst>
        </pc:spChg>
        <pc:spChg chg="del">
          <ac:chgData name="Tony Bagnall" userId="55f10786-9a34-47e9-b12f-c4d7ff253fe8" providerId="ADAL" clId="{E1B50467-C7CA-4559-812F-2AAC86B474C3}" dt="2024-08-12T14:36:58.662" v="903" actId="478"/>
          <ac:spMkLst>
            <pc:docMk/>
            <pc:sldMk cId="1282635749" sldId="2538"/>
            <ac:spMk id="10" creationId="{0C6C6C8A-5E9E-FFEF-3B19-C806E5D420E7}"/>
          </ac:spMkLst>
        </pc:spChg>
        <pc:spChg chg="del">
          <ac:chgData name="Tony Bagnall" userId="55f10786-9a34-47e9-b12f-c4d7ff253fe8" providerId="ADAL" clId="{E1B50467-C7CA-4559-812F-2AAC86B474C3}" dt="2024-08-12T14:36:55.962" v="902" actId="478"/>
          <ac:spMkLst>
            <pc:docMk/>
            <pc:sldMk cId="1282635749" sldId="2538"/>
            <ac:spMk id="13" creationId="{0B46231C-8B6D-22E2-2AA0-8847AEDFAFD8}"/>
          </ac:spMkLst>
        </pc:spChg>
        <pc:spChg chg="add mod">
          <ac:chgData name="Tony Bagnall" userId="55f10786-9a34-47e9-b12f-c4d7ff253fe8" providerId="ADAL" clId="{E1B50467-C7CA-4559-812F-2AAC86B474C3}" dt="2024-08-12T14:39:44.924" v="933" actId="1076"/>
          <ac:spMkLst>
            <pc:docMk/>
            <pc:sldMk cId="1282635749" sldId="2538"/>
            <ac:spMk id="14" creationId="{1958F388-A43F-0D20-5D0B-9C35015D726C}"/>
          </ac:spMkLst>
        </pc:spChg>
        <pc:spChg chg="add mod">
          <ac:chgData name="Tony Bagnall" userId="55f10786-9a34-47e9-b12f-c4d7ff253fe8" providerId="ADAL" clId="{E1B50467-C7CA-4559-812F-2AAC86B474C3}" dt="2024-08-12T15:33:16.669" v="1263" actId="1076"/>
          <ac:spMkLst>
            <pc:docMk/>
            <pc:sldMk cId="1282635749" sldId="2538"/>
            <ac:spMk id="15" creationId="{6EF217C0-0D27-5903-56A3-0EDBD1C54A36}"/>
          </ac:spMkLst>
        </pc:spChg>
        <pc:spChg chg="add mod">
          <ac:chgData name="Tony Bagnall" userId="55f10786-9a34-47e9-b12f-c4d7ff253fe8" providerId="ADAL" clId="{E1B50467-C7CA-4559-812F-2AAC86B474C3}" dt="2024-08-12T14:40:09.928" v="941" actId="1076"/>
          <ac:spMkLst>
            <pc:docMk/>
            <pc:sldMk cId="1282635749" sldId="2538"/>
            <ac:spMk id="16" creationId="{41A9C1C4-1F56-AAB8-C4A8-8A85FC71D1F7}"/>
          </ac:spMkLst>
        </pc:spChg>
        <pc:spChg chg="add mod">
          <ac:chgData name="Tony Bagnall" userId="55f10786-9a34-47e9-b12f-c4d7ff253fe8" providerId="ADAL" clId="{E1B50467-C7CA-4559-812F-2AAC86B474C3}" dt="2024-08-12T15:33:12.726" v="1262" actId="1076"/>
          <ac:spMkLst>
            <pc:docMk/>
            <pc:sldMk cId="1282635749" sldId="2538"/>
            <ac:spMk id="18" creationId="{6D4BA908-497C-E83F-C5B3-BED7D06AB2D7}"/>
          </ac:spMkLst>
        </pc:spChg>
        <pc:spChg chg="add mod">
          <ac:chgData name="Tony Bagnall" userId="55f10786-9a34-47e9-b12f-c4d7ff253fe8" providerId="ADAL" clId="{E1B50467-C7CA-4559-812F-2AAC86B474C3}" dt="2024-08-12T19:28:05.907" v="2390" actId="1076"/>
          <ac:spMkLst>
            <pc:docMk/>
            <pc:sldMk cId="1282635749" sldId="2538"/>
            <ac:spMk id="21" creationId="{219B474C-348C-150C-9BE3-B6D8C0F8F450}"/>
          </ac:spMkLst>
        </pc:spChg>
        <pc:spChg chg="mod">
          <ac:chgData name="Tony Bagnall" userId="55f10786-9a34-47e9-b12f-c4d7ff253fe8" providerId="ADAL" clId="{E1B50467-C7CA-4559-812F-2AAC86B474C3}" dt="2024-08-12T14:43:36.997" v="977" actId="1076"/>
          <ac:spMkLst>
            <pc:docMk/>
            <pc:sldMk cId="1282635749" sldId="2538"/>
            <ac:spMk id="24" creationId="{BE8CD454-E07D-433A-5637-901507348B49}"/>
          </ac:spMkLst>
        </pc:spChg>
        <pc:spChg chg="mod">
          <ac:chgData name="Tony Bagnall" userId="55f10786-9a34-47e9-b12f-c4d7ff253fe8" providerId="ADAL" clId="{E1B50467-C7CA-4559-812F-2AAC86B474C3}" dt="2024-08-12T14:38:42.110" v="914" actId="1076"/>
          <ac:spMkLst>
            <pc:docMk/>
            <pc:sldMk cId="1282635749" sldId="2538"/>
            <ac:spMk id="25" creationId="{C2ACA6F2-DE6D-6A3F-57B7-F3C31D5B53C8}"/>
          </ac:spMkLst>
        </pc:spChg>
        <pc:spChg chg="add mod">
          <ac:chgData name="Tony Bagnall" userId="55f10786-9a34-47e9-b12f-c4d7ff253fe8" providerId="ADAL" clId="{E1B50467-C7CA-4559-812F-2AAC86B474C3}" dt="2024-08-12T14:40:20.679" v="943" actId="1076"/>
          <ac:spMkLst>
            <pc:docMk/>
            <pc:sldMk cId="1282635749" sldId="2538"/>
            <ac:spMk id="26" creationId="{21B23410-27DB-45D4-8821-F5E9566F1251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7" creationId="{73ADBB38-911A-97F9-F0EA-87F945905DCA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8" creationId="{4DEE86A8-3003-AF74-6DB8-168A67440C46}"/>
          </ac:spMkLst>
        </pc:spChg>
        <pc:spChg chg="mod">
          <ac:chgData name="Tony Bagnall" userId="55f10786-9a34-47e9-b12f-c4d7ff253fe8" providerId="ADAL" clId="{E1B50467-C7CA-4559-812F-2AAC86B474C3}" dt="2024-08-12T14:40:07.341" v="940" actId="1076"/>
          <ac:spMkLst>
            <pc:docMk/>
            <pc:sldMk cId="1282635749" sldId="2538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4:43:49.435" v="980" actId="1076"/>
          <ac:spMkLst>
            <pc:docMk/>
            <pc:sldMk cId="1282635749" sldId="2538"/>
            <ac:spMk id="30" creationId="{8ABD7A01-4F0B-5C8E-F189-919B91645E3E}"/>
          </ac:spMkLst>
        </pc:spChg>
        <pc:spChg chg="add mod">
          <ac:chgData name="Tony Bagnall" userId="55f10786-9a34-47e9-b12f-c4d7ff253fe8" providerId="ADAL" clId="{E1B50467-C7CA-4559-812F-2AAC86B474C3}" dt="2024-08-12T14:43:15.340" v="974" actId="1076"/>
          <ac:spMkLst>
            <pc:docMk/>
            <pc:sldMk cId="1282635749" sldId="2538"/>
            <ac:spMk id="31" creationId="{AE93FDE8-B902-ACF4-E27F-9E701EB50B69}"/>
          </ac:spMkLst>
        </pc:spChg>
        <pc:spChg chg="add mod">
          <ac:chgData name="Tony Bagnall" userId="55f10786-9a34-47e9-b12f-c4d7ff253fe8" providerId="ADAL" clId="{E1B50467-C7CA-4559-812F-2AAC86B474C3}" dt="2024-08-12T14:44:05.221" v="1003" actId="20577"/>
          <ac:spMkLst>
            <pc:docMk/>
            <pc:sldMk cId="1282635749" sldId="2538"/>
            <ac:spMk id="34" creationId="{85E6E844-C022-38E4-36E4-3C1D8DA29301}"/>
          </ac:spMkLst>
        </pc:spChg>
        <pc:spChg chg="mod ord">
          <ac:chgData name="Tony Bagnall" userId="55f10786-9a34-47e9-b12f-c4d7ff253fe8" providerId="ADAL" clId="{E1B50467-C7CA-4559-812F-2AAC86B474C3}" dt="2024-08-12T14:41:34.425" v="957" actId="14100"/>
          <ac:spMkLst>
            <pc:docMk/>
            <pc:sldMk cId="1282635749" sldId="2538"/>
            <ac:spMk id="39" creationId="{BB04F80F-8E3C-B9D2-A824-C51E85774FA2}"/>
          </ac:spMkLst>
        </pc:spChg>
        <pc:picChg chg="mod">
          <ac:chgData name="Tony Bagnall" userId="55f10786-9a34-47e9-b12f-c4d7ff253fe8" providerId="ADAL" clId="{E1B50467-C7CA-4559-812F-2AAC86B474C3}" dt="2024-08-12T14:39:26.151" v="928" actId="1076"/>
          <ac:picMkLst>
            <pc:docMk/>
            <pc:sldMk cId="1282635749" sldId="2538"/>
            <ac:picMk id="8" creationId="{8DC01573-3DF5-2334-A207-8C8D171FD8AD}"/>
          </ac:picMkLst>
        </pc:picChg>
        <pc:picChg chg="mod">
          <ac:chgData name="Tony Bagnall" userId="55f10786-9a34-47e9-b12f-c4d7ff253fe8" providerId="ADAL" clId="{E1B50467-C7CA-4559-812F-2AAC86B474C3}" dt="2024-08-12T14:40:03.934" v="939" actId="1076"/>
          <ac:picMkLst>
            <pc:docMk/>
            <pc:sldMk cId="1282635749" sldId="2538"/>
            <ac:picMk id="11" creationId="{6BCCF6E1-E616-8C58-2E0B-47D992463ADE}"/>
          </ac:picMkLst>
        </pc:picChg>
        <pc:picChg chg="mod">
          <ac:chgData name="Tony Bagnall" userId="55f10786-9a34-47e9-b12f-c4d7ff253fe8" providerId="ADAL" clId="{E1B50467-C7CA-4559-812F-2AAC86B474C3}" dt="2024-08-12T15:32:56.702" v="1258" actId="1076"/>
          <ac:picMkLst>
            <pc:docMk/>
            <pc:sldMk cId="1282635749" sldId="2538"/>
            <ac:picMk id="12" creationId="{06EE315E-2791-9C15-9DDA-B007B1B27AF1}"/>
          </ac:picMkLst>
        </pc:picChg>
        <pc:picChg chg="mod">
          <ac:chgData name="Tony Bagnall" userId="55f10786-9a34-47e9-b12f-c4d7ff253fe8" providerId="ADAL" clId="{E1B50467-C7CA-4559-812F-2AAC86B474C3}" dt="2024-08-12T14:39:39.163" v="931" actId="1076"/>
          <ac:picMkLst>
            <pc:docMk/>
            <pc:sldMk cId="1282635749" sldId="2538"/>
            <ac:picMk id="17" creationId="{0241679F-8BCB-296B-DDD8-F57CCE1DE9B0}"/>
          </ac:picMkLst>
        </pc:picChg>
        <pc:picChg chg="mod">
          <ac:chgData name="Tony Bagnall" userId="55f10786-9a34-47e9-b12f-c4d7ff253fe8" providerId="ADAL" clId="{E1B50467-C7CA-4559-812F-2AAC86B474C3}" dt="2024-08-12T14:43:42.225" v="978" actId="1076"/>
          <ac:picMkLst>
            <pc:docMk/>
            <pc:sldMk cId="1282635749" sldId="2538"/>
            <ac:picMk id="19" creationId="{7999AD98-4512-3C53-958F-5EEA7E01E1BB}"/>
          </ac:picMkLst>
        </pc:picChg>
        <pc:picChg chg="add mod">
          <ac:chgData name="Tony Bagnall" userId="55f10786-9a34-47e9-b12f-c4d7ff253fe8" providerId="ADAL" clId="{E1B50467-C7CA-4559-812F-2AAC86B474C3}" dt="2024-08-12T14:43:20.762" v="976" actId="14100"/>
          <ac:picMkLst>
            <pc:docMk/>
            <pc:sldMk cId="1282635749" sldId="2538"/>
            <ac:picMk id="33" creationId="{F05092AB-ABD1-D603-73AA-EF8B75E0210D}"/>
          </ac:picMkLst>
        </pc:picChg>
        <pc:picChg chg="add mod">
          <ac:chgData name="Tony Bagnall" userId="55f10786-9a34-47e9-b12f-c4d7ff253fe8" providerId="ADAL" clId="{E1B50467-C7CA-4559-812F-2AAC86B474C3}" dt="2024-08-12T15:33:04.336" v="1261" actId="1076"/>
          <ac:picMkLst>
            <pc:docMk/>
            <pc:sldMk cId="1282635749" sldId="2538"/>
            <ac:picMk id="37" creationId="{9623285B-404F-623B-7B2F-BC073C6756C3}"/>
          </ac:picMkLst>
        </pc:picChg>
        <pc:cxnChg chg="mod">
          <ac:chgData name="Tony Bagnall" userId="55f10786-9a34-47e9-b12f-c4d7ff253fe8" providerId="ADAL" clId="{E1B50467-C7CA-4559-812F-2AAC86B474C3}" dt="2024-08-12T14:45:00.343" v="1004" actId="14100"/>
          <ac:cxnSpMkLst>
            <pc:docMk/>
            <pc:sldMk cId="1282635749" sldId="2538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45:16.175" v="1007" actId="14100"/>
          <ac:cxnSpMkLst>
            <pc:docMk/>
            <pc:sldMk cId="1282635749" sldId="2538"/>
            <ac:cxnSpMk id="23" creationId="{1483CEFA-1075-AAD4-FE42-E5839A2BF0B7}"/>
          </ac:cxnSpMkLst>
        </pc:cxnChg>
      </pc:sldChg>
      <pc:sldChg chg="addSp delSp modSp add mod ord delAnim">
        <pc:chgData name="Tony Bagnall" userId="55f10786-9a34-47e9-b12f-c4d7ff253fe8" providerId="ADAL" clId="{E1B50467-C7CA-4559-812F-2AAC86B474C3}" dt="2024-08-16T12:10:37.347" v="3350" actId="20577"/>
        <pc:sldMkLst>
          <pc:docMk/>
          <pc:sldMk cId="3816113041" sldId="2539"/>
        </pc:sldMkLst>
        <pc:spChg chg="mod">
          <ac:chgData name="Tony Bagnall" userId="55f10786-9a34-47e9-b12f-c4d7ff253fe8" providerId="ADAL" clId="{E1B50467-C7CA-4559-812F-2AAC86B474C3}" dt="2024-08-12T15:29:45.108" v="1210" actId="1076"/>
          <ac:spMkLst>
            <pc:docMk/>
            <pc:sldMk cId="3816113041" sldId="2539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30:13.595" v="1216" actId="1076"/>
          <ac:spMkLst>
            <pc:docMk/>
            <pc:sldMk cId="3816113041" sldId="2539"/>
            <ac:spMk id="3" creationId="{A1F895AD-04A8-B90D-19EC-F52CB2190357}"/>
          </ac:spMkLst>
        </pc:spChg>
        <pc:spChg chg="mod">
          <ac:chgData name="Tony Bagnall" userId="55f10786-9a34-47e9-b12f-c4d7ff253fe8" providerId="ADAL" clId="{E1B50467-C7CA-4559-812F-2AAC86B474C3}" dt="2024-08-16T08:14:43.513" v="2668" actId="20577"/>
          <ac:spMkLst>
            <pc:docMk/>
            <pc:sldMk cId="3816113041" sldId="2539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6T08:14:46.432" v="2670" actId="20577"/>
          <ac:spMkLst>
            <pc:docMk/>
            <pc:sldMk cId="3816113041" sldId="2539"/>
            <ac:spMk id="16" creationId="{790AB4F7-4E1F-1685-9F0A-E7519466F33C}"/>
          </ac:spMkLst>
        </pc:spChg>
        <pc:spChg chg="mod">
          <ac:chgData name="Tony Bagnall" userId="55f10786-9a34-47e9-b12f-c4d7ff253fe8" providerId="ADAL" clId="{E1B50467-C7CA-4559-812F-2AAC86B474C3}" dt="2024-08-16T12:10:32.176" v="3346" actId="20577"/>
          <ac:spMkLst>
            <pc:docMk/>
            <pc:sldMk cId="3816113041" sldId="2539"/>
            <ac:spMk id="41" creationId="{6EAF794A-2EDD-7654-A738-D3728A67AF91}"/>
          </ac:spMkLst>
        </pc:spChg>
        <pc:spChg chg="mod">
          <ac:chgData name="Tony Bagnall" userId="55f10786-9a34-47e9-b12f-c4d7ff253fe8" providerId="ADAL" clId="{E1B50467-C7CA-4559-812F-2AAC86B474C3}" dt="2024-08-16T08:14:35.111" v="2662" actId="20577"/>
          <ac:spMkLst>
            <pc:docMk/>
            <pc:sldMk cId="3816113041" sldId="2539"/>
            <ac:spMk id="43" creationId="{2F3BC6B0-8AB6-EADE-61E4-9FD0DF78F78E}"/>
          </ac:spMkLst>
        </pc:spChg>
        <pc:spChg chg="mod">
          <ac:chgData name="Tony Bagnall" userId="55f10786-9a34-47e9-b12f-c4d7ff253fe8" providerId="ADAL" clId="{E1B50467-C7CA-4559-812F-2AAC86B474C3}" dt="2024-08-16T08:14:53.538" v="2676" actId="20577"/>
          <ac:spMkLst>
            <pc:docMk/>
            <pc:sldMk cId="3816113041" sldId="2539"/>
            <ac:spMk id="44" creationId="{A9A417F7-9EE5-A1CE-721F-FB9E6637A52A}"/>
          </ac:spMkLst>
        </pc:spChg>
        <pc:spChg chg="mod">
          <ac:chgData name="Tony Bagnall" userId="55f10786-9a34-47e9-b12f-c4d7ff253fe8" providerId="ADAL" clId="{E1B50467-C7CA-4559-812F-2AAC86B474C3}" dt="2024-08-16T12:10:37.347" v="3350" actId="20577"/>
          <ac:spMkLst>
            <pc:docMk/>
            <pc:sldMk cId="3816113041" sldId="2539"/>
            <ac:spMk id="47" creationId="{4530FA2F-BB29-3E51-29C5-1F8C7C3FEBE5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49" creationId="{52637617-1E8B-307D-FD28-62B802870A31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1" creationId="{3F679388-8433-1582-94B2-6656BC3A80BB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3" creationId="{BC745ABA-DC69-D7B5-CB6D-6D138C064769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5" creationId="{9C7E5659-7925-387F-0888-696469BFBF5C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7" creationId="{1B3D7F67-6C8A-0F39-EE00-13E60BD8EF82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61" creationId="{A5D9A8CB-1D8E-4240-7030-F813E625E417}"/>
          </ac:spMkLst>
        </pc:spChg>
        <pc:picChg chg="mod">
          <ac:chgData name="Tony Bagnall" userId="55f10786-9a34-47e9-b12f-c4d7ff253fe8" providerId="ADAL" clId="{E1B50467-C7CA-4559-812F-2AAC86B474C3}" dt="2024-08-12T15:29:51.820" v="1211" actId="1076"/>
          <ac:picMkLst>
            <pc:docMk/>
            <pc:sldMk cId="3816113041" sldId="2539"/>
            <ac:picMk id="17" creationId="{85751EBF-8C3B-8BF6-0C54-8B2CE82132AD}"/>
          </ac:picMkLst>
        </pc:picChg>
        <pc:picChg chg="mod">
          <ac:chgData name="Tony Bagnall" userId="55f10786-9a34-47e9-b12f-c4d7ff253fe8" providerId="ADAL" clId="{E1B50467-C7CA-4559-812F-2AAC86B474C3}" dt="2024-08-12T15:30:40.319" v="1225" actId="1036"/>
          <ac:picMkLst>
            <pc:docMk/>
            <pc:sldMk cId="3816113041" sldId="2539"/>
            <ac:picMk id="20" creationId="{E14F113B-6A03-6159-F0C0-B4A30228A426}"/>
          </ac:picMkLst>
        </pc:picChg>
        <pc:picChg chg="mod">
          <ac:chgData name="Tony Bagnall" userId="55f10786-9a34-47e9-b12f-c4d7ff253fe8" providerId="ADAL" clId="{E1B50467-C7CA-4559-812F-2AAC86B474C3}" dt="2024-08-12T15:30:20.673" v="1218" actId="14100"/>
          <ac:picMkLst>
            <pc:docMk/>
            <pc:sldMk cId="3816113041" sldId="2539"/>
            <ac:picMk id="45" creationId="{7BE43F19-C54F-F27A-ECFB-87C2687568E3}"/>
          </ac:picMkLst>
        </pc:picChg>
        <pc:picChg chg="mod">
          <ac:chgData name="Tony Bagnall" userId="55f10786-9a34-47e9-b12f-c4d7ff253fe8" providerId="ADAL" clId="{E1B50467-C7CA-4559-812F-2AAC86B474C3}" dt="2024-08-12T15:30:16.966" v="1217" actId="14100"/>
          <ac:picMkLst>
            <pc:docMk/>
            <pc:sldMk cId="3816113041" sldId="2539"/>
            <ac:picMk id="46" creationId="{007CB589-3536-AC81-56CE-D106C72F5EDE}"/>
          </ac:picMkLst>
        </pc:picChg>
        <pc:picChg chg="mod">
          <ac:chgData name="Tony Bagnall" userId="55f10786-9a34-47e9-b12f-c4d7ff253fe8" providerId="ADAL" clId="{E1B50467-C7CA-4559-812F-2AAC86B474C3}" dt="2024-08-12T15:29:58.124" v="1212" actId="1076"/>
          <ac:picMkLst>
            <pc:docMk/>
            <pc:sldMk cId="3816113041" sldId="2539"/>
            <ac:picMk id="48" creationId="{B118B6B4-CC00-0184-5082-948CA7869ADC}"/>
          </ac:picMkLst>
        </pc:picChg>
        <pc:picChg chg="mod">
          <ac:chgData name="Tony Bagnall" userId="55f10786-9a34-47e9-b12f-c4d7ff253fe8" providerId="ADAL" clId="{E1B50467-C7CA-4559-812F-2AAC86B474C3}" dt="2024-08-12T15:30:30.360" v="1220" actId="1076"/>
          <ac:picMkLst>
            <pc:docMk/>
            <pc:sldMk cId="3816113041" sldId="2539"/>
            <ac:picMk id="58" creationId="{2CD56704-A8A5-01F2-3136-3B9CAC5A46E5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59" creationId="{B3042B03-B054-99DA-3687-7F150A5711D8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60" creationId="{73F8CD17-251F-8EBC-EF93-D4C65F3988CA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2T15:58:57.660" v="1548" actId="1076"/>
        <pc:sldMkLst>
          <pc:docMk/>
          <pc:sldMk cId="3857973298" sldId="2540"/>
        </pc:sldMkLst>
        <pc:spChg chg="mod">
          <ac:chgData name="Tony Bagnall" userId="55f10786-9a34-47e9-b12f-c4d7ff253fe8" providerId="ADAL" clId="{E1B50467-C7CA-4559-812F-2AAC86B474C3}" dt="2024-08-12T15:51:56.527" v="1452" actId="1076"/>
          <ac:spMkLst>
            <pc:docMk/>
            <pc:sldMk cId="3857973298" sldId="2540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54:34.131" v="1466" actId="1076"/>
          <ac:spMkLst>
            <pc:docMk/>
            <pc:sldMk cId="3857973298" sldId="2540"/>
            <ac:spMk id="21" creationId="{BF3FF6B9-760A-AF0B-365C-8E267A2FB8EB}"/>
          </ac:spMkLst>
        </pc:spChg>
        <pc:spChg chg="add mod">
          <ac:chgData name="Tony Bagnall" userId="55f10786-9a34-47e9-b12f-c4d7ff253fe8" providerId="ADAL" clId="{E1B50467-C7CA-4559-812F-2AAC86B474C3}" dt="2024-08-12T15:52:18.529" v="1458" actId="1076"/>
          <ac:spMkLst>
            <pc:docMk/>
            <pc:sldMk cId="3857973298" sldId="2540"/>
            <ac:spMk id="23" creationId="{FE5ED05E-1238-FDFC-B099-E7364CC06108}"/>
          </ac:spMkLst>
        </pc:spChg>
        <pc:spChg chg="add mod">
          <ac:chgData name="Tony Bagnall" userId="55f10786-9a34-47e9-b12f-c4d7ff253fe8" providerId="ADAL" clId="{E1B50467-C7CA-4559-812F-2AAC86B474C3}" dt="2024-08-12T15:55:11.350" v="1546" actId="1076"/>
          <ac:spMkLst>
            <pc:docMk/>
            <pc:sldMk cId="3857973298" sldId="2540"/>
            <ac:spMk id="28" creationId="{1BF71977-C326-CF09-8D43-54706E8FC17E}"/>
          </ac:spMkLst>
        </pc:spChg>
        <pc:grpChg chg="del">
          <ac:chgData name="Tony Bagnall" userId="55f10786-9a34-47e9-b12f-c4d7ff253fe8" providerId="ADAL" clId="{E1B50467-C7CA-4559-812F-2AAC86B474C3}" dt="2024-08-12T15:47:04.678" v="1415" actId="478"/>
          <ac:grpSpMkLst>
            <pc:docMk/>
            <pc:sldMk cId="3857973298" sldId="2540"/>
            <ac:grpSpMk id="3" creationId="{8A34F361-364D-9A4F-579A-56C4DE264A1F}"/>
          </ac:grpSpMkLst>
        </pc:grpChg>
        <pc:picChg chg="del">
          <ac:chgData name="Tony Bagnall" userId="55f10786-9a34-47e9-b12f-c4d7ff253fe8" providerId="ADAL" clId="{E1B50467-C7CA-4559-812F-2AAC86B474C3}" dt="2024-08-12T15:47:04.678" v="1415" actId="478"/>
          <ac:picMkLst>
            <pc:docMk/>
            <pc:sldMk cId="3857973298" sldId="2540"/>
            <ac:picMk id="19" creationId="{BFF49FB7-70ED-1B6B-3972-D8332594EB7D}"/>
          </ac:picMkLst>
        </pc:picChg>
        <pc:picChg chg="add mod">
          <ac:chgData name="Tony Bagnall" userId="55f10786-9a34-47e9-b12f-c4d7ff253fe8" providerId="ADAL" clId="{E1B50467-C7CA-4559-812F-2AAC86B474C3}" dt="2024-08-12T15:52:36.427" v="1460" actId="1076"/>
          <ac:picMkLst>
            <pc:docMk/>
            <pc:sldMk cId="3857973298" sldId="2540"/>
            <ac:picMk id="25" creationId="{BEB608A9-EBE3-C6A3-3962-6A0B9D2AF63D}"/>
          </ac:picMkLst>
        </pc:picChg>
        <pc:picChg chg="add mod">
          <ac:chgData name="Tony Bagnall" userId="55f10786-9a34-47e9-b12f-c4d7ff253fe8" providerId="ADAL" clId="{E1B50467-C7CA-4559-812F-2AAC86B474C3}" dt="2024-08-12T15:54:17.967" v="1463" actId="1076"/>
          <ac:picMkLst>
            <pc:docMk/>
            <pc:sldMk cId="3857973298" sldId="2540"/>
            <ac:picMk id="27" creationId="{A91288A6-8784-39C5-31A8-E79DA47436F1}"/>
          </ac:picMkLst>
        </pc:picChg>
        <pc:picChg chg="add mod">
          <ac:chgData name="Tony Bagnall" userId="55f10786-9a34-47e9-b12f-c4d7ff253fe8" providerId="ADAL" clId="{E1B50467-C7CA-4559-812F-2AAC86B474C3}" dt="2024-08-12T15:58:57.660" v="1548" actId="1076"/>
          <ac:picMkLst>
            <pc:docMk/>
            <pc:sldMk cId="3857973298" sldId="2540"/>
            <ac:picMk id="30" creationId="{E723357A-945D-5E15-8DB4-8AA59922AF41}"/>
          </ac:picMkLst>
        </pc:picChg>
      </pc:sldChg>
      <pc:sldChg chg="addSp delSp modSp add mod modAnim">
        <pc:chgData name="Tony Bagnall" userId="55f10786-9a34-47e9-b12f-c4d7ff253fe8" providerId="ADAL" clId="{E1B50467-C7CA-4559-812F-2AAC86B474C3}" dt="2024-08-12T19:30:06.476" v="2402" actId="1076"/>
        <pc:sldMkLst>
          <pc:docMk/>
          <pc:sldMk cId="1608561078" sldId="2541"/>
        </pc:sldMkLst>
        <pc:spChg chg="mod">
          <ac:chgData name="Tony Bagnall" userId="55f10786-9a34-47e9-b12f-c4d7ff253fe8" providerId="ADAL" clId="{E1B50467-C7CA-4559-812F-2AAC86B474C3}" dt="2024-08-12T16:15:18.716" v="1744" actId="1076"/>
          <ac:spMkLst>
            <pc:docMk/>
            <pc:sldMk cId="1608561078" sldId="2541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6:15:15.191" v="1743" actId="478"/>
          <ac:spMkLst>
            <pc:docMk/>
            <pc:sldMk cId="1608561078" sldId="2541"/>
            <ac:spMk id="6" creationId="{B995B3E7-E0C0-2DF3-5A8C-B009CE715936}"/>
          </ac:spMkLst>
        </pc:spChg>
        <pc:spChg chg="add mod">
          <ac:chgData name="Tony Bagnall" userId="55f10786-9a34-47e9-b12f-c4d7ff253fe8" providerId="ADAL" clId="{E1B50467-C7CA-4559-812F-2AAC86B474C3}" dt="2024-08-12T19:06:44.548" v="2292" actId="255"/>
          <ac:spMkLst>
            <pc:docMk/>
            <pc:sldMk cId="1608561078" sldId="2541"/>
            <ac:spMk id="6" creationId="{FDFEC908-9CD7-725E-63F7-D8EFE4018F5D}"/>
          </ac:spMkLst>
        </pc:spChg>
        <pc:spChg chg="add mod">
          <ac:chgData name="Tony Bagnall" userId="55f10786-9a34-47e9-b12f-c4d7ff253fe8" providerId="ADAL" clId="{E1B50467-C7CA-4559-812F-2AAC86B474C3}" dt="2024-08-12T19:07:11.614" v="2300" actId="14100"/>
          <ac:spMkLst>
            <pc:docMk/>
            <pc:sldMk cId="1608561078" sldId="2541"/>
            <ac:spMk id="7" creationId="{29A3CCC5-06FF-C91C-5B4A-6956A9D46701}"/>
          </ac:spMkLst>
        </pc:spChg>
        <pc:spChg chg="add mod">
          <ac:chgData name="Tony Bagnall" userId="55f10786-9a34-47e9-b12f-c4d7ff253fe8" providerId="ADAL" clId="{E1B50467-C7CA-4559-812F-2AAC86B474C3}" dt="2024-08-12T19:07:20.596" v="2302" actId="692"/>
          <ac:spMkLst>
            <pc:docMk/>
            <pc:sldMk cId="1608561078" sldId="2541"/>
            <ac:spMk id="8" creationId="{4F5D0B59-17CF-4698-4C7A-C3FACC752711}"/>
          </ac:spMkLst>
        </pc:spChg>
        <pc:spChg chg="add mod">
          <ac:chgData name="Tony Bagnall" userId="55f10786-9a34-47e9-b12f-c4d7ff253fe8" providerId="ADAL" clId="{E1B50467-C7CA-4559-812F-2AAC86B474C3}" dt="2024-08-12T16:18:33.031" v="1775" actId="1076"/>
          <ac:spMkLst>
            <pc:docMk/>
            <pc:sldMk cId="1608561078" sldId="2541"/>
            <ac:spMk id="10" creationId="{91FDA17D-650F-FAAB-B9D3-1EF6266D05E9}"/>
          </ac:spMkLst>
        </pc:spChg>
        <pc:spChg chg="add mod">
          <ac:chgData name="Tony Bagnall" userId="55f10786-9a34-47e9-b12f-c4d7ff253fe8" providerId="ADAL" clId="{E1B50467-C7CA-4559-812F-2AAC86B474C3}" dt="2024-08-12T16:21:30.355" v="2080" actId="1076"/>
          <ac:spMkLst>
            <pc:docMk/>
            <pc:sldMk cId="1608561078" sldId="2541"/>
            <ac:spMk id="14" creationId="{7F2A2EBD-ED3C-2491-755F-8213015D55BF}"/>
          </ac:spMkLst>
        </pc:spChg>
        <pc:spChg chg="add mod">
          <ac:chgData name="Tony Bagnall" userId="55f10786-9a34-47e9-b12f-c4d7ff253fe8" providerId="ADAL" clId="{E1B50467-C7CA-4559-812F-2AAC86B474C3}" dt="2024-08-12T19:07:02.475" v="2297" actId="1076"/>
          <ac:spMkLst>
            <pc:docMk/>
            <pc:sldMk cId="1608561078" sldId="2541"/>
            <ac:spMk id="15" creationId="{4763B378-6AC7-B471-0773-CDB6FDC9DE60}"/>
          </ac:spMkLst>
        </pc:spChg>
        <pc:spChg chg="add mod">
          <ac:chgData name="Tony Bagnall" userId="55f10786-9a34-47e9-b12f-c4d7ff253fe8" providerId="ADAL" clId="{E1B50467-C7CA-4559-812F-2AAC86B474C3}" dt="2024-08-12T19:30:06.476" v="2402" actId="1076"/>
          <ac:spMkLst>
            <pc:docMk/>
            <pc:sldMk cId="1608561078" sldId="2541"/>
            <ac:spMk id="16" creationId="{D9EE4CB3-A20F-F3D1-F0B4-59661F4B5772}"/>
          </ac:spMkLst>
        </pc:spChg>
        <pc:spChg chg="add mod">
          <ac:chgData name="Tony Bagnall" userId="55f10786-9a34-47e9-b12f-c4d7ff253fe8" providerId="ADAL" clId="{E1B50467-C7CA-4559-812F-2AAC86B474C3}" dt="2024-08-12T16:23:18.879" v="2174" actId="1076"/>
          <ac:spMkLst>
            <pc:docMk/>
            <pc:sldMk cId="1608561078" sldId="2541"/>
            <ac:spMk id="18" creationId="{C816BCA0-1331-BE49-D4CD-19474A6552DA}"/>
          </ac:spMkLst>
        </pc:spChg>
        <pc:picChg chg="add mod">
          <ac:chgData name="Tony Bagnall" userId="55f10786-9a34-47e9-b12f-c4d7ff253fe8" providerId="ADAL" clId="{E1B50467-C7CA-4559-812F-2AAC86B474C3}" dt="2024-08-12T16:01:59.317" v="1575" actId="14100"/>
          <ac:picMkLst>
            <pc:docMk/>
            <pc:sldMk cId="1608561078" sldId="2541"/>
            <ac:picMk id="3" creationId="{47C2C4C0-2BBD-5A60-5456-E091E530A1CE}"/>
          </ac:picMkLst>
        </pc:picChg>
        <pc:picChg chg="add mod">
          <ac:chgData name="Tony Bagnall" userId="55f10786-9a34-47e9-b12f-c4d7ff253fe8" providerId="ADAL" clId="{E1B50467-C7CA-4559-812F-2AAC86B474C3}" dt="2024-08-12T16:23:26.224" v="2175" actId="1076"/>
          <ac:picMkLst>
            <pc:docMk/>
            <pc:sldMk cId="1608561078" sldId="2541"/>
            <ac:picMk id="5" creationId="{C82FF380-16FC-A4F8-1D5F-F9AA5E10137E}"/>
          </ac:picMkLst>
        </pc:picChg>
        <pc:picChg chg="add mod">
          <ac:chgData name="Tony Bagnall" userId="55f10786-9a34-47e9-b12f-c4d7ff253fe8" providerId="ADAL" clId="{E1B50467-C7CA-4559-812F-2AAC86B474C3}" dt="2024-08-12T16:15:07.269" v="1742" actId="1076"/>
          <ac:picMkLst>
            <pc:docMk/>
            <pc:sldMk cId="1608561078" sldId="2541"/>
            <ac:picMk id="12" creationId="{8317E9FA-E39A-CBD4-8EA8-7A7FADE428C8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7:14.890" v="3342"/>
        <pc:sldMkLst>
          <pc:docMk/>
          <pc:sldMk cId="2484758897" sldId="2542"/>
        </pc:sldMkLst>
        <pc:spChg chg="mod">
          <ac:chgData name="Tony Bagnall" userId="55f10786-9a34-47e9-b12f-c4d7ff253fe8" providerId="ADAL" clId="{E1B50467-C7CA-4559-812F-2AAC86B474C3}" dt="2024-08-16T08:12:14.371" v="2451" actId="20577"/>
          <ac:spMkLst>
            <pc:docMk/>
            <pc:sldMk cId="2484758897" sldId="2542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6T08:12:41.814" v="2494" actId="20577"/>
          <ac:spMkLst>
            <pc:docMk/>
            <pc:sldMk cId="2484758897" sldId="2542"/>
            <ac:spMk id="3" creationId="{21BB95F2-E935-F052-EBB3-51B6D04AABB3}"/>
          </ac:spMkLst>
        </pc:spChg>
        <pc:spChg chg="add mod">
          <ac:chgData name="Tony Bagnall" userId="55f10786-9a34-47e9-b12f-c4d7ff253fe8" providerId="ADAL" clId="{E1B50467-C7CA-4559-812F-2AAC86B474C3}" dt="2024-08-16T11:10:09.057" v="2831" actId="1076"/>
          <ac:spMkLst>
            <pc:docMk/>
            <pc:sldMk cId="2484758897" sldId="2542"/>
            <ac:spMk id="5" creationId="{10BA7E1D-9767-FEC9-CA20-968012C03E16}"/>
          </ac:spMkLst>
        </pc:spChg>
        <pc:spChg chg="add mod">
          <ac:chgData name="Tony Bagnall" userId="55f10786-9a34-47e9-b12f-c4d7ff253fe8" providerId="ADAL" clId="{E1B50467-C7CA-4559-812F-2AAC86B474C3}" dt="2024-08-16T12:07:14.890" v="3342"/>
          <ac:spMkLst>
            <pc:docMk/>
            <pc:sldMk cId="2484758897" sldId="2542"/>
            <ac:spMk id="7" creationId="{0B9EED76-5632-C542-8997-29D261F032D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8" creationId="{21BB95F2-E935-F052-EBB3-51B6D04AABB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9" creationId="{10BA7E1D-9767-FEC9-CA20-968012C03E16}"/>
          </ac:spMkLst>
        </pc:spChg>
        <pc:spChg chg="add del mod">
          <ac:chgData name="Tony Bagnall" userId="55f10786-9a34-47e9-b12f-c4d7ff253fe8" providerId="ADAL" clId="{E1B50467-C7CA-4559-812F-2AAC86B474C3}" dt="2024-08-16T11:57:17.780" v="2880" actId="478"/>
          <ac:spMkLst>
            <pc:docMk/>
            <pc:sldMk cId="2484758897" sldId="2542"/>
            <ac:spMk id="10" creationId="{9B0AFA4A-445E-EEEC-6891-CEB3AC6AE355}"/>
          </ac:spMkLst>
        </pc:spChg>
        <pc:spChg chg="add mod">
          <ac:chgData name="Tony Bagnall" userId="55f10786-9a34-47e9-b12f-c4d7ff253fe8" providerId="ADAL" clId="{E1B50467-C7CA-4559-812F-2AAC86B474C3}" dt="2024-08-16T11:57:32.226" v="2882" actId="1076"/>
          <ac:spMkLst>
            <pc:docMk/>
            <pc:sldMk cId="2484758897" sldId="2542"/>
            <ac:spMk id="11" creationId="{F23EA5CA-9DB3-7B2D-D1ED-285027510CAC}"/>
          </ac:spMkLst>
        </pc:spChg>
        <pc:spChg chg="add del mod">
          <ac:chgData name="Tony Bagnall" userId="55f10786-9a34-47e9-b12f-c4d7ff253fe8" providerId="ADAL" clId="{E1B50467-C7CA-4559-812F-2AAC86B474C3}" dt="2024-08-16T12:00:50.342" v="3087" actId="21"/>
          <ac:spMkLst>
            <pc:docMk/>
            <pc:sldMk cId="2484758897" sldId="2542"/>
            <ac:spMk id="12" creationId="{0AD60DD8-C3AD-8AF3-8F8C-B7E8E89AE1FA}"/>
          </ac:spMkLst>
        </pc:spChg>
        <pc:spChg chg="del">
          <ac:chgData name="Tony Bagnall" userId="55f10786-9a34-47e9-b12f-c4d7ff253fe8" providerId="ADAL" clId="{E1B50467-C7CA-4559-812F-2AAC86B474C3}" dt="2024-08-16T08:12:20.400" v="2452" actId="478"/>
          <ac:spMkLst>
            <pc:docMk/>
            <pc:sldMk cId="2484758897" sldId="2542"/>
            <ac:spMk id="21" creationId="{BF3FF6B9-760A-AF0B-365C-8E267A2FB8EB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3" creationId="{FE5ED05E-1238-FDFC-B099-E7364CC06108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8" creationId="{1BF71977-C326-CF09-8D43-54706E8FC17E}"/>
          </ac:spMkLst>
        </pc:sp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27" creationId="{A91288A6-8784-39C5-31A8-E79DA47436F1}"/>
          </ac:picMkLst>
        </pc:pic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30" creationId="{E723357A-945D-5E15-8DB4-8AA59922AF41}"/>
          </ac:picMkLst>
        </pc:picChg>
      </pc:sldChg>
      <pc:sldChg chg="delSp modSp add del mod">
        <pc:chgData name="Tony Bagnall" userId="55f10786-9a34-47e9-b12f-c4d7ff253fe8" providerId="ADAL" clId="{E1B50467-C7CA-4559-812F-2AAC86B474C3}" dt="2024-08-16T11:57:37.125" v="2883" actId="47"/>
        <pc:sldMkLst>
          <pc:docMk/>
          <pc:sldMk cId="2365157201" sldId="2543"/>
        </pc:sldMkLst>
        <pc:spChg chg="mod">
          <ac:chgData name="Tony Bagnall" userId="55f10786-9a34-47e9-b12f-c4d7ff253fe8" providerId="ADAL" clId="{E1B50467-C7CA-4559-812F-2AAC86B474C3}" dt="2024-08-16T09:29:18.826" v="2681" actId="20577"/>
          <ac:spMkLst>
            <pc:docMk/>
            <pc:sldMk cId="2365157201" sldId="2543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3" creationId="{21BB95F2-E935-F052-EBB3-51B6D04AABB3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5" creationId="{10BA7E1D-9767-FEC9-CA20-968012C03E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C58-AEBA-4B81-AD4F-648E402612BD}" type="datetimeFigureOut">
              <a:rPr lang="en-GB" smtClean="0"/>
              <a:t>11/10/2025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1D47E-FF88-497B-9BF8-3250E5A893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7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7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1313-77D0-4251-1F72-FFF048B5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F5C4F-B417-3CF4-0F65-6DD39B28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0276-40E5-9D15-DB39-B4F88017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5935-5038-7639-C238-9CEAC500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7A4C-FA80-F391-FC6B-4663E91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8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7DB5-FCE3-17BA-F7CE-D13C469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680FB-D0F4-F26B-711D-42F59C6B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6DC7-8F29-6A51-9859-DC7C76D4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2FA-074B-1597-3EEC-66032368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589A-3984-0EB6-BC69-61A027FA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1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3202C-4898-4545-26A8-7CDE0F7A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7BAAC-80B6-80D7-D224-9DACC27D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0D6F-799E-2DEE-115A-1A284E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CD2C-A6D0-A13E-8641-455F89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4863-2AB5-031D-C601-F13D181B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2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;p1"/>
          <p:cNvSpPr/>
          <p:nvPr userDrawn="1"/>
        </p:nvSpPr>
        <p:spPr>
          <a:xfrm>
            <a:off x="0" y="370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6" name="Google Shape;9;p1"/>
          <p:cNvSpPr/>
          <p:nvPr userDrawn="1"/>
        </p:nvSpPr>
        <p:spPr>
          <a:xfrm>
            <a:off x="0" y="6818492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C2C-B13A-AB30-1CB1-227D6E3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31BB-B497-C8A6-2054-8E0A5C12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6113-A5F2-8054-39EF-ACC16893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838E-F093-3A48-8179-C73E785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0172-FC4D-2390-FCC6-5B7F5F0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8E6-8ABD-B2DD-547B-6C79E1F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90FA-12C7-FC44-8C22-A7E6B03C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F422-E501-8A03-D363-4CCAB04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F58-8AB1-55D2-4F85-F81B91B5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B6F7-3F10-BCC5-369D-B1CE1FC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B015-92B8-9246-B128-2C3457B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A03F-9C18-0FEC-E1C4-6F2D2943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D1E0-877E-B8FB-2ADC-326EF860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F81F-CC2E-B603-10AF-64605047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948DB-D182-9A4C-FA59-E9B51A02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7833-5E66-CBFB-8E0F-39E83E12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7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DBE6-8A66-ABBD-5323-00BB7D8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E5801-B639-3F7F-F352-115E9832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55662-B746-EBA1-7ECC-E7180CBF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B45D1-0653-05D0-A1C6-7902966B9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71FF-D185-1D1B-C1E7-B7731962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5F47-7E59-3606-7D5B-C413331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7C963-B9A0-1A76-6359-BC7B7A7D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011F-F31C-A142-0CA8-3067B642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A35A-4718-246B-673B-C97F4716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755D8-0F80-52C0-A9C3-512EC08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15CB6-8C1E-CFE9-31F2-B26BA43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66E43-B4A3-25B5-FD9C-81EDEA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CF68-45CB-9E32-46A2-15A7019D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835DC-FF17-5413-E77B-FBCFE904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2493-D382-8A5E-66E3-97E1565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678-11A8-4B4E-9996-A0BA376C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E3E-FF51-4A03-A3AC-8D490ED4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7CA8-4A63-2B38-39B0-AD5A4B7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B72B-523C-D39D-4BA2-7C1333D2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6730-F467-7560-46C4-A82C10B4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40CEA-F675-64CB-CC2D-C59CAF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8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AE73-EF7D-7A9F-7AB2-807396DF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E2E4B-94FB-FF66-C663-A014ACE4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3F1F-E26F-588C-6C3E-A82A6E3B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74E1-5964-E0B8-0105-EFE4EA3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81C7E-4143-AE31-0005-BA5E6B56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56026-6B8D-E6AE-D17A-6BEDB3B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96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53F-5C77-E1EF-D038-E7AFE1DF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42C5-8FE6-DF40-FA3E-4AA52B79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C547-EA32-966A-8BAC-D2E3043E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C158B-FB0A-43FC-87BA-79B801717EB2}" type="datetimeFigureOut">
              <a:rPr lang="en-AU" smtClean="0"/>
              <a:t>11/10/2025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BBED-D2A6-FE57-AEF6-D98A4A900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0033-4D1C-EF39-0376-32A27BEC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5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aeon-tutorials.github.io/DSAA-2025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7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image" Target="../media/image22.pn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23" Type="http://schemas.openxmlformats.org/officeDocument/2006/relationships/image" Target="../media/image24.png"/><Relationship Id="rId28" Type="http://schemas.openxmlformats.org/officeDocument/2006/relationships/image" Target="../media/image4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8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3B4A6-0410-43F0-BC62-A8F4D6C9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2B60EA-F186-FB6A-EA3D-88DAAA34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488" y="77707"/>
            <a:ext cx="2387165" cy="15987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4BCF0A-0A1C-CF92-B25C-B204EF9641A0}"/>
              </a:ext>
            </a:extLst>
          </p:cNvPr>
          <p:cNvSpPr txBox="1"/>
          <p:nvPr/>
        </p:nvSpPr>
        <p:spPr>
          <a:xfrm>
            <a:off x="1332110" y="327006"/>
            <a:ext cx="84783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hlinkClick r:id="rId3"/>
              </a:rPr>
              <a:t>DSAA Tutorial 2025: Time Series Classification: an Overview of Current Research and Solutions for Imperfect Data</a:t>
            </a:r>
            <a:endParaRPr lang="en-GB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3F9218-73C3-AFAD-4457-EB5CE7F4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569" y="2366365"/>
            <a:ext cx="1391002" cy="1172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2A15EB-E73D-5BFA-A1F0-D0C76200A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87" y="2813905"/>
            <a:ext cx="1391002" cy="1460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B042FF-1585-69FC-8E4A-D9EF04E8EA93}"/>
              </a:ext>
            </a:extLst>
          </p:cNvPr>
          <p:cNvSpPr txBox="1"/>
          <p:nvPr/>
        </p:nvSpPr>
        <p:spPr>
          <a:xfrm>
            <a:off x="1771611" y="3023759"/>
            <a:ext cx="3451939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Tony Bagnall</a:t>
            </a:r>
            <a:endParaRPr lang="en-GB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5024B-E137-6218-4221-77B67432EAC9}"/>
              </a:ext>
            </a:extLst>
          </p:cNvPr>
          <p:cNvSpPr txBox="1"/>
          <p:nvPr/>
        </p:nvSpPr>
        <p:spPr>
          <a:xfrm>
            <a:off x="9884441" y="2850278"/>
            <a:ext cx="2192787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Matthew Middlehurst</a:t>
            </a:r>
            <a:endParaRPr lang="en-GB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979CC-172E-0ED6-E056-0643DE1FED87}"/>
              </a:ext>
            </a:extLst>
          </p:cNvPr>
          <p:cNvSpPr txBox="1"/>
          <p:nvPr/>
        </p:nvSpPr>
        <p:spPr>
          <a:xfrm>
            <a:off x="198168" y="6170894"/>
            <a:ext cx="3451939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Arik </a:t>
            </a:r>
            <a:r>
              <a:rPr lang="en-US" sz="3000" dirty="0" err="1"/>
              <a:t>Ermhaus</a:t>
            </a:r>
            <a:endParaRPr lang="en-GB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C679E-2E33-BFDB-F3ED-104679DF114F}"/>
              </a:ext>
            </a:extLst>
          </p:cNvPr>
          <p:cNvSpPr txBox="1"/>
          <p:nvPr/>
        </p:nvSpPr>
        <p:spPr>
          <a:xfrm>
            <a:off x="4968218" y="5736751"/>
            <a:ext cx="2782236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Germain Forestier</a:t>
            </a:r>
            <a:endParaRPr lang="en-GB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5D76F-0310-1119-0A2A-A4382EF2B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067" y="4273964"/>
            <a:ext cx="1391001" cy="13783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195605-4FAC-BD51-23E2-169D92573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68" y="4432427"/>
            <a:ext cx="1401366" cy="15987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651314-7A81-60C5-6FEB-F0464C89C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611" y="3694327"/>
            <a:ext cx="2496126" cy="7927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5DC338-0868-C937-B012-D97336917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6233" y="2211077"/>
            <a:ext cx="1862420" cy="4898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6EF4F5-83EC-B934-BA2B-A7405BB2831B}"/>
              </a:ext>
            </a:extLst>
          </p:cNvPr>
          <p:cNvSpPr txBox="1"/>
          <p:nvPr/>
        </p:nvSpPr>
        <p:spPr>
          <a:xfrm>
            <a:off x="9192150" y="5717342"/>
            <a:ext cx="204765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AU" sz="3000" dirty="0"/>
              <a:t>Ali Ismail-Fawaz</a:t>
            </a:r>
            <a:endParaRPr lang="en-GB" sz="3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A28B38-0244-0D2E-A100-1B7ED6E08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7826" y="4090720"/>
            <a:ext cx="1156813" cy="15987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C11D3D-1D33-68FB-80D7-9ECDD5D23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3826" y="4728049"/>
            <a:ext cx="2769131" cy="13031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3F00E8-8D71-8D6D-EAA6-1B2835BD49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1068" y="4728049"/>
            <a:ext cx="2488156" cy="7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9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622CB-941A-E596-1B53-1CFA4C4B6971}"/>
              </a:ext>
            </a:extLst>
          </p:cNvPr>
          <p:cNvSpPr txBox="1">
            <a:spLocks/>
          </p:cNvSpPr>
          <p:nvPr/>
        </p:nvSpPr>
        <p:spPr>
          <a:xfrm>
            <a:off x="1615045" y="134150"/>
            <a:ext cx="9452758" cy="661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solidFill>
                  <a:schemeClr val="accent2">
                    <a:lumMod val="75000"/>
                  </a:schemeClr>
                </a:solidFill>
              </a:rPr>
              <a:t>What is a time series?</a:t>
            </a:r>
            <a:endParaRPr lang="en-GB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9020CC-428F-1EA3-6048-021BE04CB4B3}"/>
              </a:ext>
            </a:extLst>
          </p:cNvPr>
          <p:cNvSpPr txBox="1">
            <a:spLocks/>
          </p:cNvSpPr>
          <p:nvPr/>
        </p:nvSpPr>
        <p:spPr>
          <a:xfrm>
            <a:off x="1440950" y="1085055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400" dirty="0">
                <a:solidFill>
                  <a:schemeClr val="tx1"/>
                </a:solidFill>
              </a:rPr>
              <a:t>A time series is an ordered list of observations of real valued variable(s)</a:t>
            </a:r>
          </a:p>
          <a:p>
            <a:endParaRPr lang="en-GB" sz="3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1E3A6-07F8-C418-7F4A-638EC8D8DBB2}"/>
              </a:ext>
            </a:extLst>
          </p:cNvPr>
          <p:cNvSpPr txBox="1"/>
          <p:nvPr/>
        </p:nvSpPr>
        <p:spPr>
          <a:xfrm>
            <a:off x="108725" y="2421655"/>
            <a:ext cx="991289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800" dirty="0"/>
              <a:t>If each observation is a scalar, we call it a univariate time series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DEFE3-32E4-B0CE-7AE8-BD26C0ED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978" y="1759580"/>
            <a:ext cx="1944556" cy="132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AE8AA-D9E7-11A0-23B2-31FA8C26FBF1}"/>
              </a:ext>
            </a:extLst>
          </p:cNvPr>
          <p:cNvSpPr txBox="1"/>
          <p:nvPr/>
        </p:nvSpPr>
        <p:spPr>
          <a:xfrm>
            <a:off x="108725" y="3220628"/>
            <a:ext cx="9912899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800" dirty="0"/>
              <a:t>If each observation is a vector of observations  we call it a multivariate time series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D9AC7-EDA6-2EEF-CE4B-2C3F19DE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254" y="3053133"/>
            <a:ext cx="1407097" cy="1442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F0AAA-3EBB-7B72-B03E-75910853C3E1}"/>
              </a:ext>
            </a:extLst>
          </p:cNvPr>
          <p:cNvSpPr txBox="1"/>
          <p:nvPr/>
        </p:nvSpPr>
        <p:spPr>
          <a:xfrm>
            <a:off x="108725" y="4295651"/>
            <a:ext cx="40843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The data does not need be ordered in time (sometimes called a data series)</a:t>
            </a:r>
          </a:p>
        </p:txBody>
      </p:sp>
      <p:sp>
        <p:nvSpPr>
          <p:cNvPr id="15" name="Right Arrow 10">
            <a:extLst>
              <a:ext uri="{FF2B5EF4-FFF2-40B4-BE49-F238E27FC236}">
                <a16:creationId xmlns:a16="http://schemas.microsoft.com/office/drawing/2014/main" id="{10DC1C96-5763-5183-AA79-246A0C27E2CA}"/>
              </a:ext>
            </a:extLst>
          </p:cNvPr>
          <p:cNvSpPr/>
          <p:nvPr/>
        </p:nvSpPr>
        <p:spPr>
          <a:xfrm>
            <a:off x="5493231" y="4638425"/>
            <a:ext cx="456043" cy="23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5D2906BF-9F6D-5F4A-F0FB-42A68FDD443E}"/>
              </a:ext>
            </a:extLst>
          </p:cNvPr>
          <p:cNvSpPr/>
          <p:nvPr/>
        </p:nvSpPr>
        <p:spPr>
          <a:xfrm>
            <a:off x="6741370" y="4638425"/>
            <a:ext cx="558695" cy="256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camel-1.gif">
            <a:extLst>
              <a:ext uri="{FF2B5EF4-FFF2-40B4-BE49-F238E27FC236}">
                <a16:creationId xmlns:a16="http://schemas.microsoft.com/office/drawing/2014/main" id="{33973BAC-266E-B684-5F06-9E28D4F269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6086" y="4387036"/>
            <a:ext cx="881568" cy="80040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97A0E41-83F3-9333-DA13-9DE0736E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73910" t="32633" r="15290" b="37267"/>
          <a:stretch>
            <a:fillRect/>
          </a:stretch>
        </p:blipFill>
        <p:spPr bwMode="auto">
          <a:xfrm>
            <a:off x="5984451" y="4350939"/>
            <a:ext cx="721742" cy="8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1D769C89-304A-E99D-6ACD-BD534808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288" y="4400449"/>
            <a:ext cx="807790" cy="67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E6C5CB-9EBF-63BD-96AE-265B698A8749}"/>
              </a:ext>
            </a:extLst>
          </p:cNvPr>
          <p:cNvSpPr txBox="1"/>
          <p:nvPr/>
        </p:nvSpPr>
        <p:spPr>
          <a:xfrm>
            <a:off x="108725" y="5616896"/>
            <a:ext cx="334577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We may have one series, or a collection of series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EDE06-0ADD-A46C-FC55-B9A7966B7741}"/>
              </a:ext>
            </a:extLst>
          </p:cNvPr>
          <p:cNvSpPr txBox="1"/>
          <p:nvPr/>
        </p:nvSpPr>
        <p:spPr>
          <a:xfrm>
            <a:off x="3957248" y="5616896"/>
            <a:ext cx="679380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We may have unequal length, missing values, different sampling rates …..</a:t>
            </a:r>
          </a:p>
        </p:txBody>
      </p:sp>
    </p:spTree>
    <p:extLst>
      <p:ext uri="{BB962C8B-B14F-4D97-AF65-F5344CB8AC3E}">
        <p14:creationId xmlns:p14="http://schemas.microsoft.com/office/powerpoint/2010/main" val="186233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EB608A9-EBE3-C6A3-3962-6A0B9D2A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8"/>
            <a:ext cx="2076740" cy="139084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BF71977-C326-CF09-8D43-54706E8FC17E}"/>
              </a:ext>
            </a:extLst>
          </p:cNvPr>
          <p:cNvSpPr txBox="1">
            <a:spLocks/>
          </p:cNvSpPr>
          <p:nvPr/>
        </p:nvSpPr>
        <p:spPr>
          <a:xfrm>
            <a:off x="129410" y="1120899"/>
            <a:ext cx="11334723" cy="1081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aeon</a:t>
            </a:r>
            <a:r>
              <a:rPr lang="en-US" sz="3000" dirty="0"/>
              <a:t> </a:t>
            </a:r>
            <a:r>
              <a:rPr lang="en-US" sz="3000" dirty="0" err="1"/>
              <a:t>clusterers</a:t>
            </a:r>
            <a:r>
              <a:rPr lang="en-US" sz="3000" dirty="0"/>
              <a:t>, classifiers and regressors are compatible with </a:t>
            </a:r>
            <a:r>
              <a:rPr lang="en-US" sz="3000" dirty="0" err="1"/>
              <a:t>sklearn</a:t>
            </a:r>
            <a:endParaRPr lang="en-AU" sz="3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23357A-945D-5E15-8DB4-8AA59922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3" y="2307748"/>
            <a:ext cx="9990201" cy="4152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326B0-9D0B-B9C3-668C-EBCA747021BF}"/>
              </a:ext>
            </a:extLst>
          </p:cNvPr>
          <p:cNvSpPr txBox="1"/>
          <p:nvPr/>
        </p:nvSpPr>
        <p:spPr>
          <a:xfrm>
            <a:off x="2206150" y="178446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6CFD7-17C8-1C01-258E-B1C0AF049921}"/>
              </a:ext>
            </a:extLst>
          </p:cNvPr>
          <p:cNvSpPr txBox="1"/>
          <p:nvPr/>
        </p:nvSpPr>
        <p:spPr>
          <a:xfrm>
            <a:off x="3850161" y="171942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73A1C-30A7-E346-F87F-A666786C495F}"/>
              </a:ext>
            </a:extLst>
          </p:cNvPr>
          <p:cNvSpPr txBox="1"/>
          <p:nvPr/>
        </p:nvSpPr>
        <p:spPr>
          <a:xfrm>
            <a:off x="2195405" y="971679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clustering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2C7FF-1568-C365-FB6B-E4508CAFF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10247-7265-4D26-6B6B-CB1F53C5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45" y="77707"/>
            <a:ext cx="1594308" cy="10677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0AB153-4BBA-6656-A65B-BCF7DEB6C54F}"/>
              </a:ext>
            </a:extLst>
          </p:cNvPr>
          <p:cNvSpPr txBox="1"/>
          <p:nvPr/>
        </p:nvSpPr>
        <p:spPr>
          <a:xfrm>
            <a:off x="1332110" y="327006"/>
            <a:ext cx="8478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/>
              <a:t>Schedule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7BB57-9DE2-E4CF-363A-CDA650537FAF}"/>
              </a:ext>
            </a:extLst>
          </p:cNvPr>
          <p:cNvSpPr txBox="1"/>
          <p:nvPr/>
        </p:nvSpPr>
        <p:spPr>
          <a:xfrm>
            <a:off x="417110" y="1263120"/>
            <a:ext cx="10778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09:00 Introduction to time series classification and </a:t>
            </a:r>
            <a:r>
              <a:rPr lang="en-US" sz="2400" b="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aeon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BDB9C-47A8-D9D4-F502-3B00FB237C88}"/>
              </a:ext>
            </a:extLst>
          </p:cNvPr>
          <p:cNvSpPr txBox="1"/>
          <p:nvPr/>
        </p:nvSpPr>
        <p:spPr>
          <a:xfrm>
            <a:off x="399113" y="2037887"/>
            <a:ext cx="10778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09:10-9:50 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series classification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53987-CA55-D9E8-FECE-9EF2250AB8D9}"/>
              </a:ext>
            </a:extLst>
          </p:cNvPr>
          <p:cNvSpPr txBox="1"/>
          <p:nvPr/>
        </p:nvSpPr>
        <p:spPr>
          <a:xfrm>
            <a:off x="417110" y="2781088"/>
            <a:ext cx="10778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09:50-10:30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learning for time series classification -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2E35A-08D8-6438-253D-E7D3CDA64DED}"/>
              </a:ext>
            </a:extLst>
          </p:cNvPr>
          <p:cNvSpPr txBox="1"/>
          <p:nvPr/>
        </p:nvSpPr>
        <p:spPr>
          <a:xfrm>
            <a:off x="386165" y="3413863"/>
            <a:ext cx="114196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 (10:30, 30 Minutes)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798A6-857F-57AA-E406-E13C36FF1858}"/>
              </a:ext>
            </a:extLst>
          </p:cNvPr>
          <p:cNvSpPr txBox="1"/>
          <p:nvPr/>
        </p:nvSpPr>
        <p:spPr>
          <a:xfrm>
            <a:off x="389860" y="4238013"/>
            <a:ext cx="9393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11:00 -11:25 Segmentation of time series for classification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367384-F26A-B9D0-13AD-69196023BE9F}"/>
              </a:ext>
            </a:extLst>
          </p:cNvPr>
          <p:cNvSpPr txBox="1"/>
          <p:nvPr/>
        </p:nvSpPr>
        <p:spPr>
          <a:xfrm>
            <a:off x="417110" y="5101621"/>
            <a:ext cx="11026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11:25-11:50 Recent advances for unequal length, unbalanced and high dimensional time series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0AF78-CAAB-8F22-8308-B7491474A7B1}"/>
              </a:ext>
            </a:extLst>
          </p:cNvPr>
          <p:cNvSpPr txBox="1"/>
          <p:nvPr/>
        </p:nvSpPr>
        <p:spPr>
          <a:xfrm>
            <a:off x="417110" y="6214153"/>
            <a:ext cx="9779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11:50 -12:00 Conclusion/Q&amp;A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64320D-C61F-D864-741C-8F9EECD5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648" y="5210182"/>
            <a:ext cx="1134602" cy="956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F12048-2864-91C6-0807-8F38AB6A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330" y="4126720"/>
            <a:ext cx="1053162" cy="1061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1C729C-C7D2-AD8E-E3D5-5D758BA54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217" y="1075494"/>
            <a:ext cx="981717" cy="1030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2D3355-45F6-B9FA-A84B-564093D2C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920" y="2385423"/>
            <a:ext cx="981717" cy="9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CF2C09-14C6-E977-E777-19C2A573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99" y="3399270"/>
            <a:ext cx="1743318" cy="111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4E04B-44BA-2F3D-6734-D381F291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" y="1053962"/>
            <a:ext cx="2496126" cy="79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AD512-5ED0-45D3-43D2-20172CED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44" y="898048"/>
            <a:ext cx="2488156" cy="700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F2BCC6-47FB-1CF3-912B-A2D6F16C3A51}"/>
              </a:ext>
            </a:extLst>
          </p:cNvPr>
          <p:cNvSpPr txBox="1"/>
          <p:nvPr/>
        </p:nvSpPr>
        <p:spPr>
          <a:xfrm>
            <a:off x="-2898684" y="4532459"/>
            <a:ext cx="2083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David Guijo Rubio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28AC4-3916-6445-E443-14C2671739AE}"/>
              </a:ext>
            </a:extLst>
          </p:cNvPr>
          <p:cNvSpPr txBox="1"/>
          <p:nvPr/>
        </p:nvSpPr>
        <p:spPr>
          <a:xfrm>
            <a:off x="3821504" y="1740472"/>
            <a:ext cx="1450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Matthew Middlehurst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05787-0271-4002-F2EC-BE04CE30244E}"/>
              </a:ext>
            </a:extLst>
          </p:cNvPr>
          <p:cNvSpPr txBox="1"/>
          <p:nvPr/>
        </p:nvSpPr>
        <p:spPr>
          <a:xfrm>
            <a:off x="5678262" y="1259985"/>
            <a:ext cx="1249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Ali Ismail-Fawaz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85F8BD-EECA-3CEC-F9EC-C2ECC967B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22" y="4059054"/>
            <a:ext cx="1236265" cy="8798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D6C686-D6E6-EBBF-071A-66DBB75E6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33" y="1792375"/>
            <a:ext cx="827405" cy="8684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D284E2-0227-0BF6-D1F6-4D8411803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574" y="1668996"/>
            <a:ext cx="903930" cy="761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1134A1-43CC-F45B-2D71-25926C662851}"/>
              </a:ext>
            </a:extLst>
          </p:cNvPr>
          <p:cNvSpPr txBox="1"/>
          <p:nvPr/>
        </p:nvSpPr>
        <p:spPr>
          <a:xfrm>
            <a:off x="161222" y="1859383"/>
            <a:ext cx="1282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Tony Bagnall</a:t>
            </a:r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67B0233-F696-F9D2-E00E-54C85C5FB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0388" y="861158"/>
            <a:ext cx="2177983" cy="642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888FC4-6AE5-99C2-BE8C-467AC77E9281}"/>
              </a:ext>
            </a:extLst>
          </p:cNvPr>
          <p:cNvSpPr txBox="1"/>
          <p:nvPr/>
        </p:nvSpPr>
        <p:spPr>
          <a:xfrm>
            <a:off x="9720328" y="1659105"/>
            <a:ext cx="1322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Antoine Guillaume 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D286D2-433A-3670-AA7E-92CB231CF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824" y="2734005"/>
            <a:ext cx="1499414" cy="7056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FF1DE2-0D42-D693-C2B5-410EEEB390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149" y="5674884"/>
            <a:ext cx="952633" cy="10193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7ECE1C-BA99-D5E3-8218-30ABB1E32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3165" y="1562229"/>
            <a:ext cx="876422" cy="10764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A42C62-0523-BFCC-9292-3FA460BE4C5B}"/>
              </a:ext>
            </a:extLst>
          </p:cNvPr>
          <p:cNvSpPr txBox="1"/>
          <p:nvPr/>
        </p:nvSpPr>
        <p:spPr>
          <a:xfrm>
            <a:off x="8710967" y="3765091"/>
            <a:ext cx="1234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12529"/>
                </a:solidFill>
                <a:effectLst/>
                <a:latin typeface="Helvetica Neue"/>
              </a:rPr>
              <a:t>Patrick Schäfer</a:t>
            </a:r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CA1FFD-5866-F9FA-D9BD-5EF7CF5E1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8824" y="3653148"/>
            <a:ext cx="619211" cy="83831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D7494D9-DD2E-CFF6-29C4-5BE76E6854F6}"/>
              </a:ext>
            </a:extLst>
          </p:cNvPr>
          <p:cNvSpPr txBox="1"/>
          <p:nvPr/>
        </p:nvSpPr>
        <p:spPr>
          <a:xfrm>
            <a:off x="1557568" y="4366077"/>
            <a:ext cx="1345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12529"/>
                </a:solidFill>
                <a:effectLst/>
                <a:latin typeface="Helvetica Neue"/>
              </a:rPr>
              <a:t>Sebastian </a:t>
            </a:r>
            <a:r>
              <a:rPr lang="en-GB" i="0" dirty="0" err="1">
                <a:solidFill>
                  <a:srgbClr val="212529"/>
                </a:solidFill>
                <a:effectLst/>
                <a:latin typeface="Helvetica Neue"/>
              </a:rPr>
              <a:t>Schmidl</a:t>
            </a:r>
            <a:endParaRPr lang="en-GB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2E8948B-C005-899B-EE9D-85D437070A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4131" y="5401362"/>
            <a:ext cx="695422" cy="10764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53177-FF1F-40D7-0DB0-2D175C989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7016" y="1974473"/>
            <a:ext cx="847843" cy="11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BC59E-1DED-E3DC-2806-83D326633A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5806" y="-3675"/>
            <a:ext cx="1862419" cy="1247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0A9EE-51BF-DFE0-2313-4D1B94C02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34854" y="3159231"/>
            <a:ext cx="803455" cy="950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F8538F-D084-CD68-86D3-8865DAAFD6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819" y="2791029"/>
            <a:ext cx="847843" cy="9278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34576D-6805-C04D-6190-1C5BC3F261E0}"/>
              </a:ext>
            </a:extLst>
          </p:cNvPr>
          <p:cNvSpPr txBox="1"/>
          <p:nvPr/>
        </p:nvSpPr>
        <p:spPr>
          <a:xfrm>
            <a:off x="1283501" y="2782669"/>
            <a:ext cx="876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Chris Holder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5AD6E-9C52-CB56-1DD2-FE212FA59E00}"/>
              </a:ext>
            </a:extLst>
          </p:cNvPr>
          <p:cNvSpPr txBox="1"/>
          <p:nvPr/>
        </p:nvSpPr>
        <p:spPr>
          <a:xfrm>
            <a:off x="10460308" y="2756082"/>
            <a:ext cx="179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Leo </a:t>
            </a:r>
            <a:r>
              <a:rPr lang="en-GB" i="0" dirty="0" err="1">
                <a:solidFill>
                  <a:srgbClr val="1D1C1D"/>
                </a:solidFill>
                <a:effectLst/>
                <a:latin typeface="Slack-Lato"/>
              </a:rPr>
              <a:t>Tsaprounis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AF6E4-D719-3BD3-1C14-56E6E3721087}"/>
              </a:ext>
            </a:extLst>
          </p:cNvPr>
          <p:cNvSpPr txBox="1"/>
          <p:nvPr/>
        </p:nvSpPr>
        <p:spPr>
          <a:xfrm>
            <a:off x="260340" y="4968628"/>
            <a:ext cx="90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David </a:t>
            </a:r>
            <a:r>
              <a:rPr lang="en-AU" dirty="0" err="1"/>
              <a:t>Djuigo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59D47-C1DC-4A5C-AE99-0A6F299437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0371" y="1072362"/>
            <a:ext cx="1862420" cy="489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C4B125-8E8B-60E0-2494-EF97D7CFD19F}"/>
              </a:ext>
            </a:extLst>
          </p:cNvPr>
          <p:cNvSpPr txBox="1"/>
          <p:nvPr/>
        </p:nvSpPr>
        <p:spPr>
          <a:xfrm>
            <a:off x="9401300" y="4807543"/>
            <a:ext cx="952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1D1C1D"/>
                </a:solidFill>
                <a:effectLst/>
                <a:latin typeface="Slack-Lato"/>
              </a:rPr>
              <a:t>Divya Tiwari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BBACC4-DE38-B203-8D9B-B43AB2F4B0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8692" y="5544352"/>
            <a:ext cx="1094656" cy="11498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AB4D3B-F3EF-1028-6FF2-55FF3E8F2A4B}"/>
              </a:ext>
            </a:extLst>
          </p:cNvPr>
          <p:cNvSpPr txBox="1"/>
          <p:nvPr/>
        </p:nvSpPr>
        <p:spPr>
          <a:xfrm>
            <a:off x="10315108" y="5116500"/>
            <a:ext cx="1876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Aadya </a:t>
            </a:r>
            <a:r>
              <a:rPr lang="en-GB" dirty="0" err="1"/>
              <a:t>Chinubhai</a:t>
            </a:r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7D7F24D-56FE-F3D8-7604-BAE33DEFB3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6206" y="5527800"/>
            <a:ext cx="1054154" cy="107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9BED8-9F50-296A-8679-FAF6F63FB3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48785" y="5614959"/>
            <a:ext cx="1018742" cy="8988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C2C697-0D37-217A-AC93-04CAA2FEF7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5947" y="5073176"/>
            <a:ext cx="4420004" cy="1660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D0944-EFB3-8B9B-04A1-685791DCDE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67436" y="62952"/>
            <a:ext cx="2048037" cy="618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C55AF-F2B9-A5DB-6CA4-5A54B0B155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790" y="129133"/>
            <a:ext cx="2177984" cy="6951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99F77A-05B1-82C7-BBB0-1EC3121E8C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43277" y="86787"/>
            <a:ext cx="852743" cy="799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0812D-2BC1-F034-2B8C-8BA8D0235D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08001" y="4160200"/>
            <a:ext cx="1722777" cy="5290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A6B028-23D1-2E50-E2EE-8681307527C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24300" y="3304074"/>
            <a:ext cx="4355437" cy="153646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FF3F3D-376D-30F6-94C6-E7BC702AAB96}"/>
              </a:ext>
            </a:extLst>
          </p:cNvPr>
          <p:cNvSpPr txBox="1"/>
          <p:nvPr/>
        </p:nvSpPr>
        <p:spPr>
          <a:xfrm>
            <a:off x="6933718" y="1701378"/>
            <a:ext cx="1249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Germain Forestier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600E2-F9C8-D574-9F13-78A6114EA3A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44942" y="1527059"/>
            <a:ext cx="909089" cy="900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7A84F-921D-6A1D-BED2-9015C541C7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90031" y="2738139"/>
            <a:ext cx="832743" cy="9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D197-2151-E92D-97DC-A2302E00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CF370A-8383-E791-C351-5C3A6FE9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85219"/>
            <a:ext cx="1976095" cy="1323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119B37-F8B1-980A-FCB5-BD02B8CB1CCB}"/>
              </a:ext>
            </a:extLst>
          </p:cNvPr>
          <p:cNvSpPr txBox="1"/>
          <p:nvPr/>
        </p:nvSpPr>
        <p:spPr>
          <a:xfrm>
            <a:off x="1110711" y="488364"/>
            <a:ext cx="8739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 python toolkit for time series machine learning and deep learning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983DD-B5F3-8D67-EDF0-A0663DCAEA79}"/>
              </a:ext>
            </a:extLst>
          </p:cNvPr>
          <p:cNvSpPr txBox="1"/>
          <p:nvPr/>
        </p:nvSpPr>
        <p:spPr>
          <a:xfrm>
            <a:off x="818978" y="1917972"/>
            <a:ext cx="10773318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 framework for reproducible research into Time Series Machine Learning (TSML)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F405D-4904-833E-2770-B1D319E30D87}"/>
              </a:ext>
            </a:extLst>
          </p:cNvPr>
          <p:cNvSpPr txBox="1"/>
          <p:nvPr/>
        </p:nvSpPr>
        <p:spPr>
          <a:xfrm>
            <a:off x="818978" y="3453749"/>
            <a:ext cx="10773318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Easy access to the latest state-of-the-art TSML algorithms for practitioners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56E43-99EE-3A5D-F5C9-7F6D27243780}"/>
              </a:ext>
            </a:extLst>
          </p:cNvPr>
          <p:cNvSpPr txBox="1"/>
          <p:nvPr/>
        </p:nvSpPr>
        <p:spPr>
          <a:xfrm>
            <a:off x="818978" y="4989526"/>
            <a:ext cx="10773318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Reduce entry barriers into the numerous fields of research in TSML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64C71-E35B-FA3E-CA09-59603D08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688" y="0"/>
            <a:ext cx="2702312" cy="15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7694-E9A2-E2FB-02E3-3A6D9E14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B08A6B-2648-37C9-4341-20237EF1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551" y="77708"/>
            <a:ext cx="1969102" cy="1318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3738E5-E392-B78E-2470-8CE33CF8F825}"/>
              </a:ext>
            </a:extLst>
          </p:cNvPr>
          <p:cNvSpPr txBox="1"/>
          <p:nvPr/>
        </p:nvSpPr>
        <p:spPr>
          <a:xfrm>
            <a:off x="0" y="327006"/>
            <a:ext cx="9810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/>
              <a:t>Time Series Machine Learning Roadshow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E46C4-CBD4-CC2B-584D-530CE02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5690"/>
            <a:ext cx="5141544" cy="1346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02D6A-D1F6-16CA-328F-862B10F2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73" y="1779676"/>
            <a:ext cx="1479408" cy="1439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63E8B8-9B9B-E0BF-44CC-5A7F582E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480474"/>
            <a:ext cx="4931445" cy="11200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D5D5B9-F167-225A-C887-3433662C3CB6}"/>
              </a:ext>
            </a:extLst>
          </p:cNvPr>
          <p:cNvSpPr txBox="1"/>
          <p:nvPr/>
        </p:nvSpPr>
        <p:spPr>
          <a:xfrm>
            <a:off x="505509" y="1171005"/>
            <a:ext cx="6149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https://github.com/aeon-toolkit/aeon-tutorials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D24E85-5A3C-2CD4-62E1-5D4DA811E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22" y="1619552"/>
            <a:ext cx="1794914" cy="13986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B238F2-514E-300B-0E13-1D7029EB3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436" y="1073609"/>
            <a:ext cx="3629052" cy="4667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AD579C-8DF1-065A-7103-9934276F5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28" y="1939635"/>
            <a:ext cx="5488821" cy="1120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1B12ACE-8C86-5C9C-5B52-799A508E6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109" y="4949751"/>
            <a:ext cx="1935554" cy="1752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7B070A-A888-3FF8-C0AA-D70DE2632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1317" y="5128476"/>
            <a:ext cx="4725440" cy="16855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61375B-F3B7-D736-B59F-FEC3BE869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2886" y="3286826"/>
            <a:ext cx="3629052" cy="16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5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5">
            <a:extLst>
              <a:ext uri="{FF2B5EF4-FFF2-40B4-BE49-F238E27FC236}">
                <a16:creationId xmlns:a16="http://schemas.microsoft.com/office/drawing/2014/main" id="{7260AC20-E0EC-5FCF-4DFC-03D47AE5D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669" y="3533124"/>
            <a:ext cx="3242195" cy="213708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3" name="Rectangle 5">
            <a:extLst>
              <a:ext uri="{FF2B5EF4-FFF2-40B4-BE49-F238E27FC236}">
                <a16:creationId xmlns:a16="http://schemas.microsoft.com/office/drawing/2014/main" id="{9ADB21A8-77C4-9881-705B-1FD5A3BE7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873" y="3551373"/>
            <a:ext cx="3159095" cy="213708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C4D14-5A9F-4E67-A991-D312670B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" y="30089"/>
            <a:ext cx="12411400" cy="1122300"/>
          </a:xfrm>
        </p:spPr>
        <p:txBody>
          <a:bodyPr/>
          <a:lstStyle/>
          <a:p>
            <a:r>
              <a:rPr lang="en-GB" sz="4000" dirty="0"/>
              <a:t>Time Series Machine Learning Tasks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D9044D2-CEE3-D5B9-199F-FC4670981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63" y="1152388"/>
            <a:ext cx="3280846" cy="221181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F5A8447-87DB-47C5-E9C2-2D6CC268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389" y="1101243"/>
            <a:ext cx="3181288" cy="218554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47A5556F-8126-8957-4D58-0F8F491C125E}"/>
              </a:ext>
            </a:extLst>
          </p:cNvPr>
          <p:cNvGrpSpPr>
            <a:grpSpLocks/>
          </p:cNvGrpSpPr>
          <p:nvPr/>
        </p:nvGrpSpPr>
        <p:grpSpPr bwMode="auto">
          <a:xfrm>
            <a:off x="8002333" y="1581698"/>
            <a:ext cx="2819400" cy="1408113"/>
            <a:chOff x="279" y="892"/>
            <a:chExt cx="1776" cy="105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EDFE93F-697C-6207-2434-9BFE0FB3A9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916089D-C3BA-3C27-6F31-26B01550F9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60D0A23-9B19-A4C4-8E65-2607D8ED41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5E07B24-9BC7-CEBF-07F8-2B06F37F86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EDF1E064-A789-676F-E107-C81482CB67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15" name="Oval 12">
                <a:extLst>
                  <a:ext uri="{FF2B5EF4-FFF2-40B4-BE49-F238E27FC236}">
                    <a16:creationId xmlns:a16="http://schemas.microsoft.com/office/drawing/2014/main" id="{EC8E63D5-07DA-848A-297C-D3FE76B853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Oval 13">
                <a:extLst>
                  <a:ext uri="{FF2B5EF4-FFF2-40B4-BE49-F238E27FC236}">
                    <a16:creationId xmlns:a16="http://schemas.microsoft.com/office/drawing/2014/main" id="{8A6075D8-620D-395A-6C26-5A18152EA8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Oval 14">
                <a:extLst>
                  <a:ext uri="{FF2B5EF4-FFF2-40B4-BE49-F238E27FC236}">
                    <a16:creationId xmlns:a16="http://schemas.microsoft.com/office/drawing/2014/main" id="{A166C0C4-E1AB-CBAE-8915-673E7EDB2F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Oval 15">
                <a:extLst>
                  <a:ext uri="{FF2B5EF4-FFF2-40B4-BE49-F238E27FC236}">
                    <a16:creationId xmlns:a16="http://schemas.microsoft.com/office/drawing/2014/main" id="{AE2265E7-F067-EE00-C799-E589891CE8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5B0AA0A2-8DC1-74B9-D326-F460C0A8E4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Line 17">
                <a:extLst>
                  <a:ext uri="{FF2B5EF4-FFF2-40B4-BE49-F238E27FC236}">
                    <a16:creationId xmlns:a16="http://schemas.microsoft.com/office/drawing/2014/main" id="{88D32FAB-D400-34D9-94C2-F4F956411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86ACD12C-EBCB-0D15-7F0A-C7E0860CC5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640438CC-97B6-048C-C1C6-6A2C90290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011C0AFB-5936-EAF1-F449-0664B7F9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Line 21">
                <a:extLst>
                  <a:ext uri="{FF2B5EF4-FFF2-40B4-BE49-F238E27FC236}">
                    <a16:creationId xmlns:a16="http://schemas.microsoft.com/office/drawing/2014/main" id="{BC46711E-9047-07AD-46B8-FFE20683D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77EA2D27-739F-168B-7534-5E5316EFEC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815BCC33-CE1C-B106-FFE0-4BE52E8C60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447A57EC-80DA-6638-7B38-0663A83E3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0B49657D-9DC9-EC9A-4F48-E2DC4BC0E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9" name="Rectangle 26">
            <a:extLst>
              <a:ext uri="{FF2B5EF4-FFF2-40B4-BE49-F238E27FC236}">
                <a16:creationId xmlns:a16="http://schemas.microsoft.com/office/drawing/2014/main" id="{C912D755-EFAA-4700-7E65-3D1CB202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5847" y="1006650"/>
            <a:ext cx="1554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dirty="0"/>
              <a:t> 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C32F9F62-87FF-3723-0542-A12D692B5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855" y="1028495"/>
            <a:ext cx="1958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dirty="0"/>
              <a:t> 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6D51F18A-FB76-4DE4-B907-CC1C90CEB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485" y="5397581"/>
            <a:ext cx="603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US" sz="1900">
                <a:solidFill>
                  <a:srgbClr val="00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A79310A0-3216-C959-A183-963DBABEE4E2}"/>
              </a:ext>
            </a:extLst>
          </p:cNvPr>
          <p:cNvSpPr>
            <a:spLocks/>
          </p:cNvSpPr>
          <p:nvPr/>
        </p:nvSpPr>
        <p:spPr bwMode="auto">
          <a:xfrm>
            <a:off x="1223453" y="4716596"/>
            <a:ext cx="1090046" cy="535440"/>
          </a:xfrm>
          <a:custGeom>
            <a:avLst/>
            <a:gdLst>
              <a:gd name="T0" fmla="*/ 30 w 1310"/>
              <a:gd name="T1" fmla="*/ 474 h 1219"/>
              <a:gd name="T2" fmla="*/ 74 w 1310"/>
              <a:gd name="T3" fmla="*/ 486 h 1219"/>
              <a:gd name="T4" fmla="*/ 102 w 1310"/>
              <a:gd name="T5" fmla="*/ 358 h 1219"/>
              <a:gd name="T6" fmla="*/ 117 w 1310"/>
              <a:gd name="T7" fmla="*/ 358 h 1219"/>
              <a:gd name="T8" fmla="*/ 146 w 1310"/>
              <a:gd name="T9" fmla="*/ 987 h 1219"/>
              <a:gd name="T10" fmla="*/ 161 w 1310"/>
              <a:gd name="T11" fmla="*/ 846 h 1219"/>
              <a:gd name="T12" fmla="*/ 191 w 1310"/>
              <a:gd name="T13" fmla="*/ 397 h 1219"/>
              <a:gd name="T14" fmla="*/ 204 w 1310"/>
              <a:gd name="T15" fmla="*/ 268 h 1219"/>
              <a:gd name="T16" fmla="*/ 234 w 1310"/>
              <a:gd name="T17" fmla="*/ 204 h 1219"/>
              <a:gd name="T18" fmla="*/ 248 w 1310"/>
              <a:gd name="T19" fmla="*/ 102 h 1219"/>
              <a:gd name="T20" fmla="*/ 278 w 1310"/>
              <a:gd name="T21" fmla="*/ 25 h 1219"/>
              <a:gd name="T22" fmla="*/ 291 w 1310"/>
              <a:gd name="T23" fmla="*/ 51 h 1219"/>
              <a:gd name="T24" fmla="*/ 321 w 1310"/>
              <a:gd name="T25" fmla="*/ 192 h 1219"/>
              <a:gd name="T26" fmla="*/ 335 w 1310"/>
              <a:gd name="T27" fmla="*/ 372 h 1219"/>
              <a:gd name="T28" fmla="*/ 380 w 1310"/>
              <a:gd name="T29" fmla="*/ 423 h 1219"/>
              <a:gd name="T30" fmla="*/ 393 w 1310"/>
              <a:gd name="T31" fmla="*/ 423 h 1219"/>
              <a:gd name="T32" fmla="*/ 437 w 1310"/>
              <a:gd name="T33" fmla="*/ 409 h 1219"/>
              <a:gd name="T34" fmla="*/ 480 w 1310"/>
              <a:gd name="T35" fmla="*/ 435 h 1219"/>
              <a:gd name="T36" fmla="*/ 524 w 1310"/>
              <a:gd name="T37" fmla="*/ 448 h 1219"/>
              <a:gd name="T38" fmla="*/ 569 w 1310"/>
              <a:gd name="T39" fmla="*/ 460 h 1219"/>
              <a:gd name="T40" fmla="*/ 612 w 1310"/>
              <a:gd name="T41" fmla="*/ 460 h 1219"/>
              <a:gd name="T42" fmla="*/ 656 w 1310"/>
              <a:gd name="T43" fmla="*/ 460 h 1219"/>
              <a:gd name="T44" fmla="*/ 699 w 1310"/>
              <a:gd name="T45" fmla="*/ 460 h 1219"/>
              <a:gd name="T46" fmla="*/ 743 w 1310"/>
              <a:gd name="T47" fmla="*/ 474 h 1219"/>
              <a:gd name="T48" fmla="*/ 787 w 1310"/>
              <a:gd name="T49" fmla="*/ 474 h 1219"/>
              <a:gd name="T50" fmla="*/ 815 w 1310"/>
              <a:gd name="T51" fmla="*/ 333 h 1219"/>
              <a:gd name="T52" fmla="*/ 830 w 1310"/>
              <a:gd name="T53" fmla="*/ 486 h 1219"/>
              <a:gd name="T54" fmla="*/ 845 w 1310"/>
              <a:gd name="T55" fmla="*/ 1219 h 1219"/>
              <a:gd name="T56" fmla="*/ 874 w 1310"/>
              <a:gd name="T57" fmla="*/ 680 h 1219"/>
              <a:gd name="T58" fmla="*/ 889 w 1310"/>
              <a:gd name="T59" fmla="*/ 319 h 1219"/>
              <a:gd name="T60" fmla="*/ 917 w 1310"/>
              <a:gd name="T61" fmla="*/ 256 h 1219"/>
              <a:gd name="T62" fmla="*/ 932 w 1310"/>
              <a:gd name="T63" fmla="*/ 178 h 1219"/>
              <a:gd name="T64" fmla="*/ 961 w 1310"/>
              <a:gd name="T65" fmla="*/ 102 h 1219"/>
              <a:gd name="T66" fmla="*/ 991 w 1310"/>
              <a:gd name="T67" fmla="*/ 37 h 1219"/>
              <a:gd name="T68" fmla="*/ 1004 w 1310"/>
              <a:gd name="T69" fmla="*/ 217 h 1219"/>
              <a:gd name="T70" fmla="*/ 1034 w 1310"/>
              <a:gd name="T71" fmla="*/ 345 h 1219"/>
              <a:gd name="T72" fmla="*/ 1063 w 1310"/>
              <a:gd name="T73" fmla="*/ 435 h 1219"/>
              <a:gd name="T74" fmla="*/ 1106 w 1310"/>
              <a:gd name="T75" fmla="*/ 435 h 1219"/>
              <a:gd name="T76" fmla="*/ 1150 w 1310"/>
              <a:gd name="T77" fmla="*/ 423 h 1219"/>
              <a:gd name="T78" fmla="*/ 1193 w 1310"/>
              <a:gd name="T79" fmla="*/ 448 h 1219"/>
              <a:gd name="T80" fmla="*/ 1238 w 1310"/>
              <a:gd name="T81" fmla="*/ 460 h 1219"/>
              <a:gd name="T82" fmla="*/ 1282 w 1310"/>
              <a:gd name="T83" fmla="*/ 46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10" h="1219">
                <a:moveTo>
                  <a:pt x="0" y="460"/>
                </a:moveTo>
                <a:lnTo>
                  <a:pt x="15" y="460"/>
                </a:lnTo>
                <a:lnTo>
                  <a:pt x="30" y="474"/>
                </a:lnTo>
                <a:lnTo>
                  <a:pt x="45" y="486"/>
                </a:lnTo>
                <a:lnTo>
                  <a:pt x="59" y="486"/>
                </a:lnTo>
                <a:lnTo>
                  <a:pt x="74" y="486"/>
                </a:lnTo>
                <a:lnTo>
                  <a:pt x="89" y="474"/>
                </a:lnTo>
                <a:lnTo>
                  <a:pt x="102" y="460"/>
                </a:lnTo>
                <a:lnTo>
                  <a:pt x="102" y="358"/>
                </a:lnTo>
                <a:lnTo>
                  <a:pt x="117" y="345"/>
                </a:lnTo>
                <a:lnTo>
                  <a:pt x="117" y="294"/>
                </a:lnTo>
                <a:lnTo>
                  <a:pt x="117" y="358"/>
                </a:lnTo>
                <a:lnTo>
                  <a:pt x="132" y="409"/>
                </a:lnTo>
                <a:lnTo>
                  <a:pt x="132" y="936"/>
                </a:lnTo>
                <a:lnTo>
                  <a:pt x="146" y="987"/>
                </a:lnTo>
                <a:lnTo>
                  <a:pt x="146" y="1193"/>
                </a:lnTo>
                <a:lnTo>
                  <a:pt x="161" y="1205"/>
                </a:lnTo>
                <a:lnTo>
                  <a:pt x="161" y="846"/>
                </a:lnTo>
                <a:lnTo>
                  <a:pt x="176" y="770"/>
                </a:lnTo>
                <a:lnTo>
                  <a:pt x="176" y="423"/>
                </a:lnTo>
                <a:lnTo>
                  <a:pt x="191" y="397"/>
                </a:lnTo>
                <a:lnTo>
                  <a:pt x="191" y="307"/>
                </a:lnTo>
                <a:lnTo>
                  <a:pt x="204" y="294"/>
                </a:lnTo>
                <a:lnTo>
                  <a:pt x="204" y="268"/>
                </a:lnTo>
                <a:lnTo>
                  <a:pt x="219" y="256"/>
                </a:lnTo>
                <a:lnTo>
                  <a:pt x="219" y="217"/>
                </a:lnTo>
                <a:lnTo>
                  <a:pt x="234" y="204"/>
                </a:lnTo>
                <a:lnTo>
                  <a:pt x="234" y="166"/>
                </a:lnTo>
                <a:lnTo>
                  <a:pt x="248" y="153"/>
                </a:lnTo>
                <a:lnTo>
                  <a:pt x="248" y="102"/>
                </a:lnTo>
                <a:lnTo>
                  <a:pt x="263" y="88"/>
                </a:lnTo>
                <a:lnTo>
                  <a:pt x="263" y="37"/>
                </a:lnTo>
                <a:lnTo>
                  <a:pt x="278" y="25"/>
                </a:lnTo>
                <a:lnTo>
                  <a:pt x="278" y="0"/>
                </a:lnTo>
                <a:lnTo>
                  <a:pt x="291" y="12"/>
                </a:lnTo>
                <a:lnTo>
                  <a:pt x="291" y="51"/>
                </a:lnTo>
                <a:lnTo>
                  <a:pt x="306" y="63"/>
                </a:lnTo>
                <a:lnTo>
                  <a:pt x="306" y="178"/>
                </a:lnTo>
                <a:lnTo>
                  <a:pt x="321" y="192"/>
                </a:lnTo>
                <a:lnTo>
                  <a:pt x="321" y="307"/>
                </a:lnTo>
                <a:lnTo>
                  <a:pt x="335" y="319"/>
                </a:lnTo>
                <a:lnTo>
                  <a:pt x="335" y="372"/>
                </a:lnTo>
                <a:lnTo>
                  <a:pt x="350" y="384"/>
                </a:lnTo>
                <a:lnTo>
                  <a:pt x="350" y="397"/>
                </a:lnTo>
                <a:lnTo>
                  <a:pt x="380" y="423"/>
                </a:lnTo>
                <a:lnTo>
                  <a:pt x="365" y="423"/>
                </a:lnTo>
                <a:lnTo>
                  <a:pt x="380" y="423"/>
                </a:lnTo>
                <a:lnTo>
                  <a:pt x="393" y="423"/>
                </a:lnTo>
                <a:lnTo>
                  <a:pt x="408" y="423"/>
                </a:lnTo>
                <a:lnTo>
                  <a:pt x="423" y="423"/>
                </a:lnTo>
                <a:lnTo>
                  <a:pt x="437" y="409"/>
                </a:lnTo>
                <a:lnTo>
                  <a:pt x="452" y="409"/>
                </a:lnTo>
                <a:lnTo>
                  <a:pt x="467" y="423"/>
                </a:lnTo>
                <a:lnTo>
                  <a:pt x="480" y="435"/>
                </a:lnTo>
                <a:lnTo>
                  <a:pt x="495" y="435"/>
                </a:lnTo>
                <a:lnTo>
                  <a:pt x="510" y="448"/>
                </a:lnTo>
                <a:lnTo>
                  <a:pt x="524" y="448"/>
                </a:lnTo>
                <a:lnTo>
                  <a:pt x="539" y="460"/>
                </a:lnTo>
                <a:lnTo>
                  <a:pt x="554" y="460"/>
                </a:lnTo>
                <a:lnTo>
                  <a:pt x="569" y="460"/>
                </a:lnTo>
                <a:lnTo>
                  <a:pt x="582" y="460"/>
                </a:lnTo>
                <a:lnTo>
                  <a:pt x="597" y="460"/>
                </a:lnTo>
                <a:lnTo>
                  <a:pt x="612" y="460"/>
                </a:lnTo>
                <a:lnTo>
                  <a:pt x="626" y="460"/>
                </a:lnTo>
                <a:lnTo>
                  <a:pt x="641" y="460"/>
                </a:lnTo>
                <a:lnTo>
                  <a:pt x="656" y="460"/>
                </a:lnTo>
                <a:lnTo>
                  <a:pt x="669" y="474"/>
                </a:lnTo>
                <a:lnTo>
                  <a:pt x="684" y="460"/>
                </a:lnTo>
                <a:lnTo>
                  <a:pt x="699" y="460"/>
                </a:lnTo>
                <a:lnTo>
                  <a:pt x="714" y="460"/>
                </a:lnTo>
                <a:lnTo>
                  <a:pt x="728" y="460"/>
                </a:lnTo>
                <a:lnTo>
                  <a:pt x="743" y="474"/>
                </a:lnTo>
                <a:lnTo>
                  <a:pt x="758" y="486"/>
                </a:lnTo>
                <a:lnTo>
                  <a:pt x="772" y="474"/>
                </a:lnTo>
                <a:lnTo>
                  <a:pt x="787" y="474"/>
                </a:lnTo>
                <a:lnTo>
                  <a:pt x="802" y="448"/>
                </a:lnTo>
                <a:lnTo>
                  <a:pt x="802" y="345"/>
                </a:lnTo>
                <a:lnTo>
                  <a:pt x="815" y="333"/>
                </a:lnTo>
                <a:lnTo>
                  <a:pt x="815" y="282"/>
                </a:lnTo>
                <a:lnTo>
                  <a:pt x="815" y="423"/>
                </a:lnTo>
                <a:lnTo>
                  <a:pt x="830" y="486"/>
                </a:lnTo>
                <a:lnTo>
                  <a:pt x="830" y="962"/>
                </a:lnTo>
                <a:lnTo>
                  <a:pt x="845" y="1013"/>
                </a:lnTo>
                <a:lnTo>
                  <a:pt x="845" y="1219"/>
                </a:lnTo>
                <a:lnTo>
                  <a:pt x="859" y="1205"/>
                </a:lnTo>
                <a:lnTo>
                  <a:pt x="859" y="744"/>
                </a:lnTo>
                <a:lnTo>
                  <a:pt x="874" y="680"/>
                </a:lnTo>
                <a:lnTo>
                  <a:pt x="874" y="409"/>
                </a:lnTo>
                <a:lnTo>
                  <a:pt x="889" y="397"/>
                </a:lnTo>
                <a:lnTo>
                  <a:pt x="889" y="319"/>
                </a:lnTo>
                <a:lnTo>
                  <a:pt x="904" y="307"/>
                </a:lnTo>
                <a:lnTo>
                  <a:pt x="904" y="268"/>
                </a:lnTo>
                <a:lnTo>
                  <a:pt x="917" y="256"/>
                </a:lnTo>
                <a:lnTo>
                  <a:pt x="917" y="229"/>
                </a:lnTo>
                <a:lnTo>
                  <a:pt x="932" y="217"/>
                </a:lnTo>
                <a:lnTo>
                  <a:pt x="932" y="178"/>
                </a:lnTo>
                <a:lnTo>
                  <a:pt x="947" y="166"/>
                </a:lnTo>
                <a:lnTo>
                  <a:pt x="947" y="114"/>
                </a:lnTo>
                <a:lnTo>
                  <a:pt x="961" y="102"/>
                </a:lnTo>
                <a:lnTo>
                  <a:pt x="961" y="37"/>
                </a:lnTo>
                <a:lnTo>
                  <a:pt x="976" y="25"/>
                </a:lnTo>
                <a:lnTo>
                  <a:pt x="991" y="37"/>
                </a:lnTo>
                <a:lnTo>
                  <a:pt x="991" y="76"/>
                </a:lnTo>
                <a:lnTo>
                  <a:pt x="1004" y="88"/>
                </a:lnTo>
                <a:lnTo>
                  <a:pt x="1004" y="217"/>
                </a:lnTo>
                <a:lnTo>
                  <a:pt x="1019" y="229"/>
                </a:lnTo>
                <a:lnTo>
                  <a:pt x="1019" y="333"/>
                </a:lnTo>
                <a:lnTo>
                  <a:pt x="1034" y="345"/>
                </a:lnTo>
                <a:lnTo>
                  <a:pt x="1034" y="397"/>
                </a:lnTo>
                <a:lnTo>
                  <a:pt x="1063" y="423"/>
                </a:lnTo>
                <a:lnTo>
                  <a:pt x="1063" y="435"/>
                </a:lnTo>
                <a:lnTo>
                  <a:pt x="1078" y="448"/>
                </a:lnTo>
                <a:lnTo>
                  <a:pt x="1093" y="448"/>
                </a:lnTo>
                <a:lnTo>
                  <a:pt x="1106" y="435"/>
                </a:lnTo>
                <a:lnTo>
                  <a:pt x="1121" y="435"/>
                </a:lnTo>
                <a:lnTo>
                  <a:pt x="1136" y="423"/>
                </a:lnTo>
                <a:lnTo>
                  <a:pt x="1150" y="423"/>
                </a:lnTo>
                <a:lnTo>
                  <a:pt x="1165" y="435"/>
                </a:lnTo>
                <a:lnTo>
                  <a:pt x="1180" y="435"/>
                </a:lnTo>
                <a:lnTo>
                  <a:pt x="1193" y="448"/>
                </a:lnTo>
                <a:lnTo>
                  <a:pt x="1208" y="448"/>
                </a:lnTo>
                <a:lnTo>
                  <a:pt x="1223" y="460"/>
                </a:lnTo>
                <a:lnTo>
                  <a:pt x="1238" y="460"/>
                </a:lnTo>
                <a:lnTo>
                  <a:pt x="1252" y="460"/>
                </a:lnTo>
                <a:lnTo>
                  <a:pt x="1267" y="460"/>
                </a:lnTo>
                <a:lnTo>
                  <a:pt x="1282" y="460"/>
                </a:lnTo>
                <a:lnTo>
                  <a:pt x="1295" y="474"/>
                </a:lnTo>
                <a:lnTo>
                  <a:pt x="1310" y="474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6F38BD9-9181-873C-B03E-88412EE3C9B4}"/>
              </a:ext>
            </a:extLst>
          </p:cNvPr>
          <p:cNvSpPr>
            <a:spLocks/>
          </p:cNvSpPr>
          <p:nvPr/>
        </p:nvSpPr>
        <p:spPr bwMode="auto">
          <a:xfrm>
            <a:off x="2213539" y="4661069"/>
            <a:ext cx="957526" cy="670984"/>
          </a:xfrm>
          <a:custGeom>
            <a:avLst/>
            <a:gdLst>
              <a:gd name="T0" fmla="*/ 29 w 1542"/>
              <a:gd name="T1" fmla="*/ 437 h 1142"/>
              <a:gd name="T2" fmla="*/ 72 w 1542"/>
              <a:gd name="T3" fmla="*/ 450 h 1142"/>
              <a:gd name="T4" fmla="*/ 116 w 1542"/>
              <a:gd name="T5" fmla="*/ 450 h 1142"/>
              <a:gd name="T6" fmla="*/ 161 w 1542"/>
              <a:gd name="T7" fmla="*/ 462 h 1142"/>
              <a:gd name="T8" fmla="*/ 190 w 1542"/>
              <a:gd name="T9" fmla="*/ 296 h 1142"/>
              <a:gd name="T10" fmla="*/ 205 w 1542"/>
              <a:gd name="T11" fmla="*/ 437 h 1142"/>
              <a:gd name="T12" fmla="*/ 233 w 1542"/>
              <a:gd name="T13" fmla="*/ 976 h 1142"/>
              <a:gd name="T14" fmla="*/ 248 w 1542"/>
              <a:gd name="T15" fmla="*/ 1105 h 1142"/>
              <a:gd name="T16" fmla="*/ 262 w 1542"/>
              <a:gd name="T17" fmla="*/ 372 h 1142"/>
              <a:gd name="T18" fmla="*/ 292 w 1542"/>
              <a:gd name="T19" fmla="*/ 270 h 1142"/>
              <a:gd name="T20" fmla="*/ 305 w 1542"/>
              <a:gd name="T21" fmla="*/ 206 h 1142"/>
              <a:gd name="T22" fmla="*/ 335 w 1542"/>
              <a:gd name="T23" fmla="*/ 141 h 1142"/>
              <a:gd name="T24" fmla="*/ 349 w 1542"/>
              <a:gd name="T25" fmla="*/ 26 h 1142"/>
              <a:gd name="T26" fmla="*/ 364 w 1542"/>
              <a:gd name="T27" fmla="*/ 14 h 1142"/>
              <a:gd name="T28" fmla="*/ 394 w 1542"/>
              <a:gd name="T29" fmla="*/ 104 h 1142"/>
              <a:gd name="T30" fmla="*/ 407 w 1542"/>
              <a:gd name="T31" fmla="*/ 309 h 1142"/>
              <a:gd name="T32" fmla="*/ 452 w 1542"/>
              <a:gd name="T33" fmla="*/ 398 h 1142"/>
              <a:gd name="T34" fmla="*/ 467 w 1542"/>
              <a:gd name="T35" fmla="*/ 411 h 1142"/>
              <a:gd name="T36" fmla="*/ 511 w 1542"/>
              <a:gd name="T37" fmla="*/ 398 h 1142"/>
              <a:gd name="T38" fmla="*/ 554 w 1542"/>
              <a:gd name="T39" fmla="*/ 411 h 1142"/>
              <a:gd name="T40" fmla="*/ 598 w 1542"/>
              <a:gd name="T41" fmla="*/ 437 h 1142"/>
              <a:gd name="T42" fmla="*/ 641 w 1542"/>
              <a:gd name="T43" fmla="*/ 437 h 1142"/>
              <a:gd name="T44" fmla="*/ 685 w 1542"/>
              <a:gd name="T45" fmla="*/ 437 h 1142"/>
              <a:gd name="T46" fmla="*/ 728 w 1542"/>
              <a:gd name="T47" fmla="*/ 437 h 1142"/>
              <a:gd name="T48" fmla="*/ 772 w 1542"/>
              <a:gd name="T49" fmla="*/ 437 h 1142"/>
              <a:gd name="T50" fmla="*/ 816 w 1542"/>
              <a:gd name="T51" fmla="*/ 437 h 1142"/>
              <a:gd name="T52" fmla="*/ 859 w 1542"/>
              <a:gd name="T53" fmla="*/ 437 h 1142"/>
              <a:gd name="T54" fmla="*/ 903 w 1542"/>
              <a:gd name="T55" fmla="*/ 437 h 1142"/>
              <a:gd name="T56" fmla="*/ 946 w 1542"/>
              <a:gd name="T57" fmla="*/ 437 h 1142"/>
              <a:gd name="T58" fmla="*/ 990 w 1542"/>
              <a:gd name="T59" fmla="*/ 437 h 1142"/>
              <a:gd name="T60" fmla="*/ 1033 w 1542"/>
              <a:gd name="T61" fmla="*/ 437 h 1142"/>
              <a:gd name="T62" fmla="*/ 1078 w 1542"/>
              <a:gd name="T63" fmla="*/ 437 h 1142"/>
              <a:gd name="T64" fmla="*/ 1122 w 1542"/>
              <a:gd name="T65" fmla="*/ 437 h 1142"/>
              <a:gd name="T66" fmla="*/ 1165 w 1542"/>
              <a:gd name="T67" fmla="*/ 437 h 1142"/>
              <a:gd name="T68" fmla="*/ 1209 w 1542"/>
              <a:gd name="T69" fmla="*/ 437 h 1142"/>
              <a:gd name="T70" fmla="*/ 1252 w 1542"/>
              <a:gd name="T71" fmla="*/ 437 h 1142"/>
              <a:gd name="T72" fmla="*/ 1296 w 1542"/>
              <a:gd name="T73" fmla="*/ 437 h 1142"/>
              <a:gd name="T74" fmla="*/ 1339 w 1542"/>
              <a:gd name="T75" fmla="*/ 437 h 1142"/>
              <a:gd name="T76" fmla="*/ 1383 w 1542"/>
              <a:gd name="T77" fmla="*/ 437 h 1142"/>
              <a:gd name="T78" fmla="*/ 1426 w 1542"/>
              <a:gd name="T79" fmla="*/ 437 h 1142"/>
              <a:gd name="T80" fmla="*/ 1470 w 1542"/>
              <a:gd name="T81" fmla="*/ 437 h 1142"/>
              <a:gd name="T82" fmla="*/ 1514 w 1542"/>
              <a:gd name="T83" fmla="*/ 437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42" h="1142">
                <a:moveTo>
                  <a:pt x="0" y="437"/>
                </a:moveTo>
                <a:lnTo>
                  <a:pt x="15" y="437"/>
                </a:lnTo>
                <a:lnTo>
                  <a:pt x="29" y="437"/>
                </a:lnTo>
                <a:lnTo>
                  <a:pt x="44" y="450"/>
                </a:lnTo>
                <a:lnTo>
                  <a:pt x="59" y="450"/>
                </a:lnTo>
                <a:lnTo>
                  <a:pt x="72" y="450"/>
                </a:lnTo>
                <a:lnTo>
                  <a:pt x="87" y="437"/>
                </a:lnTo>
                <a:lnTo>
                  <a:pt x="103" y="437"/>
                </a:lnTo>
                <a:lnTo>
                  <a:pt x="116" y="450"/>
                </a:lnTo>
                <a:lnTo>
                  <a:pt x="131" y="462"/>
                </a:lnTo>
                <a:lnTo>
                  <a:pt x="146" y="462"/>
                </a:lnTo>
                <a:lnTo>
                  <a:pt x="161" y="462"/>
                </a:lnTo>
                <a:lnTo>
                  <a:pt x="175" y="450"/>
                </a:lnTo>
                <a:lnTo>
                  <a:pt x="190" y="437"/>
                </a:lnTo>
                <a:lnTo>
                  <a:pt x="190" y="296"/>
                </a:lnTo>
                <a:lnTo>
                  <a:pt x="205" y="270"/>
                </a:lnTo>
                <a:lnTo>
                  <a:pt x="205" y="257"/>
                </a:lnTo>
                <a:lnTo>
                  <a:pt x="205" y="437"/>
                </a:lnTo>
                <a:lnTo>
                  <a:pt x="218" y="501"/>
                </a:lnTo>
                <a:lnTo>
                  <a:pt x="218" y="937"/>
                </a:lnTo>
                <a:lnTo>
                  <a:pt x="233" y="976"/>
                </a:lnTo>
                <a:lnTo>
                  <a:pt x="233" y="1142"/>
                </a:lnTo>
                <a:lnTo>
                  <a:pt x="233" y="1130"/>
                </a:lnTo>
                <a:lnTo>
                  <a:pt x="248" y="1105"/>
                </a:lnTo>
                <a:lnTo>
                  <a:pt x="248" y="655"/>
                </a:lnTo>
                <a:lnTo>
                  <a:pt x="262" y="592"/>
                </a:lnTo>
                <a:lnTo>
                  <a:pt x="262" y="372"/>
                </a:lnTo>
                <a:lnTo>
                  <a:pt x="277" y="360"/>
                </a:lnTo>
                <a:lnTo>
                  <a:pt x="277" y="282"/>
                </a:lnTo>
                <a:lnTo>
                  <a:pt x="292" y="270"/>
                </a:lnTo>
                <a:lnTo>
                  <a:pt x="292" y="245"/>
                </a:lnTo>
                <a:lnTo>
                  <a:pt x="305" y="231"/>
                </a:lnTo>
                <a:lnTo>
                  <a:pt x="305" y="206"/>
                </a:lnTo>
                <a:lnTo>
                  <a:pt x="320" y="194"/>
                </a:lnTo>
                <a:lnTo>
                  <a:pt x="320" y="155"/>
                </a:lnTo>
                <a:lnTo>
                  <a:pt x="335" y="141"/>
                </a:lnTo>
                <a:lnTo>
                  <a:pt x="335" y="78"/>
                </a:lnTo>
                <a:lnTo>
                  <a:pt x="349" y="65"/>
                </a:lnTo>
                <a:lnTo>
                  <a:pt x="349" y="26"/>
                </a:lnTo>
                <a:lnTo>
                  <a:pt x="364" y="14"/>
                </a:lnTo>
                <a:lnTo>
                  <a:pt x="364" y="0"/>
                </a:lnTo>
                <a:lnTo>
                  <a:pt x="364" y="14"/>
                </a:lnTo>
                <a:lnTo>
                  <a:pt x="379" y="26"/>
                </a:lnTo>
                <a:lnTo>
                  <a:pt x="379" y="90"/>
                </a:lnTo>
                <a:lnTo>
                  <a:pt x="394" y="104"/>
                </a:lnTo>
                <a:lnTo>
                  <a:pt x="394" y="219"/>
                </a:lnTo>
                <a:lnTo>
                  <a:pt x="407" y="231"/>
                </a:lnTo>
                <a:lnTo>
                  <a:pt x="407" y="309"/>
                </a:lnTo>
                <a:lnTo>
                  <a:pt x="422" y="321"/>
                </a:lnTo>
                <a:lnTo>
                  <a:pt x="422" y="372"/>
                </a:lnTo>
                <a:lnTo>
                  <a:pt x="452" y="398"/>
                </a:lnTo>
                <a:lnTo>
                  <a:pt x="437" y="398"/>
                </a:lnTo>
                <a:lnTo>
                  <a:pt x="452" y="398"/>
                </a:lnTo>
                <a:lnTo>
                  <a:pt x="467" y="411"/>
                </a:lnTo>
                <a:lnTo>
                  <a:pt x="481" y="411"/>
                </a:lnTo>
                <a:lnTo>
                  <a:pt x="496" y="411"/>
                </a:lnTo>
                <a:lnTo>
                  <a:pt x="511" y="398"/>
                </a:lnTo>
                <a:lnTo>
                  <a:pt x="524" y="398"/>
                </a:lnTo>
                <a:lnTo>
                  <a:pt x="539" y="411"/>
                </a:lnTo>
                <a:lnTo>
                  <a:pt x="554" y="411"/>
                </a:lnTo>
                <a:lnTo>
                  <a:pt x="568" y="423"/>
                </a:lnTo>
                <a:lnTo>
                  <a:pt x="583" y="423"/>
                </a:lnTo>
                <a:lnTo>
                  <a:pt x="598" y="437"/>
                </a:lnTo>
                <a:lnTo>
                  <a:pt x="613" y="437"/>
                </a:lnTo>
                <a:lnTo>
                  <a:pt x="626" y="437"/>
                </a:lnTo>
                <a:lnTo>
                  <a:pt x="641" y="437"/>
                </a:lnTo>
                <a:lnTo>
                  <a:pt x="656" y="437"/>
                </a:lnTo>
                <a:lnTo>
                  <a:pt x="670" y="437"/>
                </a:lnTo>
                <a:lnTo>
                  <a:pt x="685" y="437"/>
                </a:lnTo>
                <a:lnTo>
                  <a:pt x="700" y="437"/>
                </a:lnTo>
                <a:lnTo>
                  <a:pt x="713" y="437"/>
                </a:lnTo>
                <a:lnTo>
                  <a:pt x="728" y="437"/>
                </a:lnTo>
                <a:lnTo>
                  <a:pt x="743" y="437"/>
                </a:lnTo>
                <a:lnTo>
                  <a:pt x="757" y="437"/>
                </a:lnTo>
                <a:lnTo>
                  <a:pt x="772" y="437"/>
                </a:lnTo>
                <a:lnTo>
                  <a:pt x="787" y="437"/>
                </a:lnTo>
                <a:lnTo>
                  <a:pt x="801" y="437"/>
                </a:lnTo>
                <a:lnTo>
                  <a:pt x="816" y="437"/>
                </a:lnTo>
                <a:lnTo>
                  <a:pt x="831" y="437"/>
                </a:lnTo>
                <a:lnTo>
                  <a:pt x="846" y="437"/>
                </a:lnTo>
                <a:lnTo>
                  <a:pt x="859" y="437"/>
                </a:lnTo>
                <a:lnTo>
                  <a:pt x="874" y="437"/>
                </a:lnTo>
                <a:lnTo>
                  <a:pt x="889" y="437"/>
                </a:lnTo>
                <a:lnTo>
                  <a:pt x="903" y="437"/>
                </a:lnTo>
                <a:lnTo>
                  <a:pt x="918" y="437"/>
                </a:lnTo>
                <a:lnTo>
                  <a:pt x="933" y="437"/>
                </a:lnTo>
                <a:lnTo>
                  <a:pt x="946" y="437"/>
                </a:lnTo>
                <a:lnTo>
                  <a:pt x="961" y="437"/>
                </a:lnTo>
                <a:lnTo>
                  <a:pt x="976" y="437"/>
                </a:lnTo>
                <a:lnTo>
                  <a:pt x="990" y="437"/>
                </a:lnTo>
                <a:lnTo>
                  <a:pt x="1005" y="437"/>
                </a:lnTo>
                <a:lnTo>
                  <a:pt x="1020" y="437"/>
                </a:lnTo>
                <a:lnTo>
                  <a:pt x="1033" y="437"/>
                </a:lnTo>
                <a:lnTo>
                  <a:pt x="1048" y="437"/>
                </a:lnTo>
                <a:lnTo>
                  <a:pt x="1063" y="437"/>
                </a:lnTo>
                <a:lnTo>
                  <a:pt x="1078" y="437"/>
                </a:lnTo>
                <a:lnTo>
                  <a:pt x="1092" y="437"/>
                </a:lnTo>
                <a:lnTo>
                  <a:pt x="1107" y="437"/>
                </a:lnTo>
                <a:lnTo>
                  <a:pt x="1122" y="437"/>
                </a:lnTo>
                <a:lnTo>
                  <a:pt x="1135" y="437"/>
                </a:lnTo>
                <a:lnTo>
                  <a:pt x="1150" y="437"/>
                </a:lnTo>
                <a:lnTo>
                  <a:pt x="1165" y="437"/>
                </a:lnTo>
                <a:lnTo>
                  <a:pt x="1179" y="437"/>
                </a:lnTo>
                <a:lnTo>
                  <a:pt x="1194" y="437"/>
                </a:lnTo>
                <a:lnTo>
                  <a:pt x="1209" y="437"/>
                </a:lnTo>
                <a:lnTo>
                  <a:pt x="1222" y="437"/>
                </a:lnTo>
                <a:lnTo>
                  <a:pt x="1237" y="437"/>
                </a:lnTo>
                <a:lnTo>
                  <a:pt x="1252" y="437"/>
                </a:lnTo>
                <a:lnTo>
                  <a:pt x="1266" y="437"/>
                </a:lnTo>
                <a:lnTo>
                  <a:pt x="1281" y="437"/>
                </a:lnTo>
                <a:lnTo>
                  <a:pt x="1296" y="437"/>
                </a:lnTo>
                <a:lnTo>
                  <a:pt x="1311" y="437"/>
                </a:lnTo>
                <a:lnTo>
                  <a:pt x="1324" y="437"/>
                </a:lnTo>
                <a:lnTo>
                  <a:pt x="1339" y="437"/>
                </a:lnTo>
                <a:lnTo>
                  <a:pt x="1354" y="437"/>
                </a:lnTo>
                <a:lnTo>
                  <a:pt x="1368" y="437"/>
                </a:lnTo>
                <a:lnTo>
                  <a:pt x="1383" y="437"/>
                </a:lnTo>
                <a:lnTo>
                  <a:pt x="1398" y="437"/>
                </a:lnTo>
                <a:lnTo>
                  <a:pt x="1411" y="437"/>
                </a:lnTo>
                <a:lnTo>
                  <a:pt x="1426" y="437"/>
                </a:lnTo>
                <a:lnTo>
                  <a:pt x="1441" y="437"/>
                </a:lnTo>
                <a:lnTo>
                  <a:pt x="1455" y="437"/>
                </a:lnTo>
                <a:lnTo>
                  <a:pt x="1470" y="437"/>
                </a:lnTo>
                <a:lnTo>
                  <a:pt x="1485" y="437"/>
                </a:lnTo>
                <a:lnTo>
                  <a:pt x="1499" y="437"/>
                </a:lnTo>
                <a:lnTo>
                  <a:pt x="1514" y="437"/>
                </a:lnTo>
                <a:lnTo>
                  <a:pt x="1529" y="437"/>
                </a:lnTo>
                <a:lnTo>
                  <a:pt x="1542" y="437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986D2854-19A2-AC23-BFDA-F0936BD3AB28}"/>
              </a:ext>
            </a:extLst>
          </p:cNvPr>
          <p:cNvSpPr>
            <a:spLocks/>
          </p:cNvSpPr>
          <p:nvPr/>
        </p:nvSpPr>
        <p:spPr bwMode="auto">
          <a:xfrm>
            <a:off x="3121880" y="4683553"/>
            <a:ext cx="839533" cy="655707"/>
          </a:xfrm>
          <a:custGeom>
            <a:avLst/>
            <a:gdLst>
              <a:gd name="T0" fmla="*/ 30 w 1353"/>
              <a:gd name="T1" fmla="*/ 411 h 1116"/>
              <a:gd name="T2" fmla="*/ 74 w 1353"/>
              <a:gd name="T3" fmla="*/ 423 h 1116"/>
              <a:gd name="T4" fmla="*/ 117 w 1353"/>
              <a:gd name="T5" fmla="*/ 411 h 1116"/>
              <a:gd name="T6" fmla="*/ 161 w 1353"/>
              <a:gd name="T7" fmla="*/ 436 h 1116"/>
              <a:gd name="T8" fmla="*/ 204 w 1353"/>
              <a:gd name="T9" fmla="*/ 423 h 1116"/>
              <a:gd name="T10" fmla="*/ 219 w 1353"/>
              <a:gd name="T11" fmla="*/ 231 h 1116"/>
              <a:gd name="T12" fmla="*/ 248 w 1353"/>
              <a:gd name="T13" fmla="*/ 668 h 1116"/>
              <a:gd name="T14" fmla="*/ 263 w 1353"/>
              <a:gd name="T15" fmla="*/ 1091 h 1116"/>
              <a:gd name="T16" fmla="*/ 278 w 1353"/>
              <a:gd name="T17" fmla="*/ 474 h 1116"/>
              <a:gd name="T18" fmla="*/ 306 w 1353"/>
              <a:gd name="T19" fmla="*/ 282 h 1116"/>
              <a:gd name="T20" fmla="*/ 321 w 1353"/>
              <a:gd name="T21" fmla="*/ 205 h 1116"/>
              <a:gd name="T22" fmla="*/ 350 w 1353"/>
              <a:gd name="T23" fmla="*/ 154 h 1116"/>
              <a:gd name="T24" fmla="*/ 365 w 1353"/>
              <a:gd name="T25" fmla="*/ 39 h 1116"/>
              <a:gd name="T26" fmla="*/ 408 w 1353"/>
              <a:gd name="T27" fmla="*/ 25 h 1116"/>
              <a:gd name="T28" fmla="*/ 422 w 1353"/>
              <a:gd name="T29" fmla="*/ 244 h 1116"/>
              <a:gd name="T30" fmla="*/ 452 w 1353"/>
              <a:gd name="T31" fmla="*/ 333 h 1116"/>
              <a:gd name="T32" fmla="*/ 480 w 1353"/>
              <a:gd name="T33" fmla="*/ 385 h 1116"/>
              <a:gd name="T34" fmla="*/ 524 w 1353"/>
              <a:gd name="T35" fmla="*/ 385 h 1116"/>
              <a:gd name="T36" fmla="*/ 567 w 1353"/>
              <a:gd name="T37" fmla="*/ 385 h 1116"/>
              <a:gd name="T38" fmla="*/ 611 w 1353"/>
              <a:gd name="T39" fmla="*/ 411 h 1116"/>
              <a:gd name="T40" fmla="*/ 655 w 1353"/>
              <a:gd name="T41" fmla="*/ 423 h 1116"/>
              <a:gd name="T42" fmla="*/ 698 w 1353"/>
              <a:gd name="T43" fmla="*/ 423 h 1116"/>
              <a:gd name="T44" fmla="*/ 743 w 1353"/>
              <a:gd name="T45" fmla="*/ 436 h 1116"/>
              <a:gd name="T46" fmla="*/ 787 w 1353"/>
              <a:gd name="T47" fmla="*/ 423 h 1116"/>
              <a:gd name="T48" fmla="*/ 830 w 1353"/>
              <a:gd name="T49" fmla="*/ 423 h 1116"/>
              <a:gd name="T50" fmla="*/ 874 w 1353"/>
              <a:gd name="T51" fmla="*/ 436 h 1116"/>
              <a:gd name="T52" fmla="*/ 902 w 1353"/>
              <a:gd name="T53" fmla="*/ 295 h 1116"/>
              <a:gd name="T54" fmla="*/ 917 w 1353"/>
              <a:gd name="T55" fmla="*/ 321 h 1116"/>
              <a:gd name="T56" fmla="*/ 946 w 1353"/>
              <a:gd name="T57" fmla="*/ 924 h 1116"/>
              <a:gd name="T58" fmla="*/ 961 w 1353"/>
              <a:gd name="T59" fmla="*/ 732 h 1116"/>
              <a:gd name="T60" fmla="*/ 989 w 1353"/>
              <a:gd name="T61" fmla="*/ 346 h 1116"/>
              <a:gd name="T62" fmla="*/ 1004 w 1353"/>
              <a:gd name="T63" fmla="*/ 231 h 1116"/>
              <a:gd name="T64" fmla="*/ 1033 w 1353"/>
              <a:gd name="T65" fmla="*/ 166 h 1116"/>
              <a:gd name="T66" fmla="*/ 1048 w 1353"/>
              <a:gd name="T67" fmla="*/ 64 h 1116"/>
              <a:gd name="T68" fmla="*/ 1076 w 1353"/>
              <a:gd name="T69" fmla="*/ 0 h 1116"/>
              <a:gd name="T70" fmla="*/ 1106 w 1353"/>
              <a:gd name="T71" fmla="*/ 64 h 1116"/>
              <a:gd name="T72" fmla="*/ 1120 w 1353"/>
              <a:gd name="T73" fmla="*/ 282 h 1116"/>
              <a:gd name="T74" fmla="*/ 1163 w 1353"/>
              <a:gd name="T75" fmla="*/ 360 h 1116"/>
              <a:gd name="T76" fmla="*/ 1193 w 1353"/>
              <a:gd name="T77" fmla="*/ 372 h 1116"/>
              <a:gd name="T78" fmla="*/ 1237 w 1353"/>
              <a:gd name="T79" fmla="*/ 360 h 1116"/>
              <a:gd name="T80" fmla="*/ 1280 w 1353"/>
              <a:gd name="T81" fmla="*/ 385 h 1116"/>
              <a:gd name="T82" fmla="*/ 1324 w 1353"/>
              <a:gd name="T83" fmla="*/ 397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53" h="1116">
                <a:moveTo>
                  <a:pt x="0" y="411"/>
                </a:moveTo>
                <a:lnTo>
                  <a:pt x="15" y="411"/>
                </a:lnTo>
                <a:lnTo>
                  <a:pt x="30" y="411"/>
                </a:lnTo>
                <a:lnTo>
                  <a:pt x="45" y="423"/>
                </a:lnTo>
                <a:lnTo>
                  <a:pt x="59" y="423"/>
                </a:lnTo>
                <a:lnTo>
                  <a:pt x="74" y="423"/>
                </a:lnTo>
                <a:lnTo>
                  <a:pt x="89" y="423"/>
                </a:lnTo>
                <a:lnTo>
                  <a:pt x="102" y="411"/>
                </a:lnTo>
                <a:lnTo>
                  <a:pt x="117" y="411"/>
                </a:lnTo>
                <a:lnTo>
                  <a:pt x="132" y="411"/>
                </a:lnTo>
                <a:lnTo>
                  <a:pt x="146" y="423"/>
                </a:lnTo>
                <a:lnTo>
                  <a:pt x="161" y="436"/>
                </a:lnTo>
                <a:lnTo>
                  <a:pt x="176" y="436"/>
                </a:lnTo>
                <a:lnTo>
                  <a:pt x="189" y="436"/>
                </a:lnTo>
                <a:lnTo>
                  <a:pt x="204" y="423"/>
                </a:lnTo>
                <a:lnTo>
                  <a:pt x="204" y="372"/>
                </a:lnTo>
                <a:lnTo>
                  <a:pt x="219" y="346"/>
                </a:lnTo>
                <a:lnTo>
                  <a:pt x="219" y="231"/>
                </a:lnTo>
                <a:lnTo>
                  <a:pt x="233" y="231"/>
                </a:lnTo>
                <a:lnTo>
                  <a:pt x="233" y="603"/>
                </a:lnTo>
                <a:lnTo>
                  <a:pt x="248" y="668"/>
                </a:lnTo>
                <a:lnTo>
                  <a:pt x="248" y="1014"/>
                </a:lnTo>
                <a:lnTo>
                  <a:pt x="263" y="1052"/>
                </a:lnTo>
                <a:lnTo>
                  <a:pt x="263" y="1091"/>
                </a:lnTo>
                <a:lnTo>
                  <a:pt x="263" y="975"/>
                </a:lnTo>
                <a:lnTo>
                  <a:pt x="278" y="911"/>
                </a:lnTo>
                <a:lnTo>
                  <a:pt x="278" y="474"/>
                </a:lnTo>
                <a:lnTo>
                  <a:pt x="291" y="448"/>
                </a:lnTo>
                <a:lnTo>
                  <a:pt x="291" y="295"/>
                </a:lnTo>
                <a:lnTo>
                  <a:pt x="306" y="282"/>
                </a:lnTo>
                <a:lnTo>
                  <a:pt x="306" y="244"/>
                </a:lnTo>
                <a:lnTo>
                  <a:pt x="321" y="231"/>
                </a:lnTo>
                <a:lnTo>
                  <a:pt x="321" y="205"/>
                </a:lnTo>
                <a:lnTo>
                  <a:pt x="335" y="192"/>
                </a:lnTo>
                <a:lnTo>
                  <a:pt x="335" y="166"/>
                </a:lnTo>
                <a:lnTo>
                  <a:pt x="350" y="154"/>
                </a:lnTo>
                <a:lnTo>
                  <a:pt x="350" y="102"/>
                </a:lnTo>
                <a:lnTo>
                  <a:pt x="365" y="90"/>
                </a:lnTo>
                <a:lnTo>
                  <a:pt x="365" y="39"/>
                </a:lnTo>
                <a:lnTo>
                  <a:pt x="378" y="25"/>
                </a:lnTo>
                <a:lnTo>
                  <a:pt x="378" y="0"/>
                </a:lnTo>
                <a:lnTo>
                  <a:pt x="408" y="25"/>
                </a:lnTo>
                <a:lnTo>
                  <a:pt x="408" y="115"/>
                </a:lnTo>
                <a:lnTo>
                  <a:pt x="422" y="141"/>
                </a:lnTo>
                <a:lnTo>
                  <a:pt x="422" y="244"/>
                </a:lnTo>
                <a:lnTo>
                  <a:pt x="437" y="256"/>
                </a:lnTo>
                <a:lnTo>
                  <a:pt x="437" y="321"/>
                </a:lnTo>
                <a:lnTo>
                  <a:pt x="452" y="333"/>
                </a:lnTo>
                <a:lnTo>
                  <a:pt x="452" y="360"/>
                </a:lnTo>
                <a:lnTo>
                  <a:pt x="465" y="372"/>
                </a:lnTo>
                <a:lnTo>
                  <a:pt x="480" y="385"/>
                </a:lnTo>
                <a:lnTo>
                  <a:pt x="495" y="397"/>
                </a:lnTo>
                <a:lnTo>
                  <a:pt x="510" y="397"/>
                </a:lnTo>
                <a:lnTo>
                  <a:pt x="524" y="385"/>
                </a:lnTo>
                <a:lnTo>
                  <a:pt x="539" y="385"/>
                </a:lnTo>
                <a:lnTo>
                  <a:pt x="554" y="385"/>
                </a:lnTo>
                <a:lnTo>
                  <a:pt x="567" y="385"/>
                </a:lnTo>
                <a:lnTo>
                  <a:pt x="582" y="397"/>
                </a:lnTo>
                <a:lnTo>
                  <a:pt x="597" y="411"/>
                </a:lnTo>
                <a:lnTo>
                  <a:pt x="611" y="411"/>
                </a:lnTo>
                <a:lnTo>
                  <a:pt x="626" y="411"/>
                </a:lnTo>
                <a:lnTo>
                  <a:pt x="641" y="423"/>
                </a:lnTo>
                <a:lnTo>
                  <a:pt x="655" y="423"/>
                </a:lnTo>
                <a:lnTo>
                  <a:pt x="670" y="423"/>
                </a:lnTo>
                <a:lnTo>
                  <a:pt x="685" y="423"/>
                </a:lnTo>
                <a:lnTo>
                  <a:pt x="698" y="423"/>
                </a:lnTo>
                <a:lnTo>
                  <a:pt x="713" y="423"/>
                </a:lnTo>
                <a:lnTo>
                  <a:pt x="728" y="423"/>
                </a:lnTo>
                <a:lnTo>
                  <a:pt x="743" y="436"/>
                </a:lnTo>
                <a:lnTo>
                  <a:pt x="757" y="436"/>
                </a:lnTo>
                <a:lnTo>
                  <a:pt x="772" y="436"/>
                </a:lnTo>
                <a:lnTo>
                  <a:pt x="787" y="423"/>
                </a:lnTo>
                <a:lnTo>
                  <a:pt x="800" y="423"/>
                </a:lnTo>
                <a:lnTo>
                  <a:pt x="815" y="423"/>
                </a:lnTo>
                <a:lnTo>
                  <a:pt x="830" y="423"/>
                </a:lnTo>
                <a:lnTo>
                  <a:pt x="844" y="436"/>
                </a:lnTo>
                <a:lnTo>
                  <a:pt x="859" y="436"/>
                </a:lnTo>
                <a:lnTo>
                  <a:pt x="874" y="436"/>
                </a:lnTo>
                <a:lnTo>
                  <a:pt x="887" y="423"/>
                </a:lnTo>
                <a:lnTo>
                  <a:pt x="902" y="411"/>
                </a:lnTo>
                <a:lnTo>
                  <a:pt x="902" y="295"/>
                </a:lnTo>
                <a:lnTo>
                  <a:pt x="917" y="270"/>
                </a:lnTo>
                <a:lnTo>
                  <a:pt x="917" y="231"/>
                </a:lnTo>
                <a:lnTo>
                  <a:pt x="917" y="321"/>
                </a:lnTo>
                <a:lnTo>
                  <a:pt x="931" y="385"/>
                </a:lnTo>
                <a:lnTo>
                  <a:pt x="931" y="885"/>
                </a:lnTo>
                <a:lnTo>
                  <a:pt x="946" y="924"/>
                </a:lnTo>
                <a:lnTo>
                  <a:pt x="946" y="1116"/>
                </a:lnTo>
                <a:lnTo>
                  <a:pt x="961" y="1116"/>
                </a:lnTo>
                <a:lnTo>
                  <a:pt x="961" y="732"/>
                </a:lnTo>
                <a:lnTo>
                  <a:pt x="974" y="654"/>
                </a:lnTo>
                <a:lnTo>
                  <a:pt x="974" y="360"/>
                </a:lnTo>
                <a:lnTo>
                  <a:pt x="989" y="346"/>
                </a:lnTo>
                <a:lnTo>
                  <a:pt x="989" y="270"/>
                </a:lnTo>
                <a:lnTo>
                  <a:pt x="1004" y="256"/>
                </a:lnTo>
                <a:lnTo>
                  <a:pt x="1004" y="231"/>
                </a:lnTo>
                <a:lnTo>
                  <a:pt x="1019" y="217"/>
                </a:lnTo>
                <a:lnTo>
                  <a:pt x="1019" y="180"/>
                </a:lnTo>
                <a:lnTo>
                  <a:pt x="1033" y="166"/>
                </a:lnTo>
                <a:lnTo>
                  <a:pt x="1033" y="129"/>
                </a:lnTo>
                <a:lnTo>
                  <a:pt x="1048" y="115"/>
                </a:lnTo>
                <a:lnTo>
                  <a:pt x="1048" y="64"/>
                </a:lnTo>
                <a:lnTo>
                  <a:pt x="1063" y="51"/>
                </a:lnTo>
                <a:lnTo>
                  <a:pt x="1063" y="13"/>
                </a:lnTo>
                <a:lnTo>
                  <a:pt x="1076" y="0"/>
                </a:lnTo>
                <a:lnTo>
                  <a:pt x="1091" y="13"/>
                </a:lnTo>
                <a:lnTo>
                  <a:pt x="1091" y="51"/>
                </a:lnTo>
                <a:lnTo>
                  <a:pt x="1106" y="64"/>
                </a:lnTo>
                <a:lnTo>
                  <a:pt x="1106" y="166"/>
                </a:lnTo>
                <a:lnTo>
                  <a:pt x="1120" y="180"/>
                </a:lnTo>
                <a:lnTo>
                  <a:pt x="1120" y="282"/>
                </a:lnTo>
                <a:lnTo>
                  <a:pt x="1135" y="295"/>
                </a:lnTo>
                <a:lnTo>
                  <a:pt x="1135" y="333"/>
                </a:lnTo>
                <a:lnTo>
                  <a:pt x="1163" y="360"/>
                </a:lnTo>
                <a:lnTo>
                  <a:pt x="1163" y="372"/>
                </a:lnTo>
                <a:lnTo>
                  <a:pt x="1178" y="372"/>
                </a:lnTo>
                <a:lnTo>
                  <a:pt x="1193" y="372"/>
                </a:lnTo>
                <a:lnTo>
                  <a:pt x="1207" y="372"/>
                </a:lnTo>
                <a:lnTo>
                  <a:pt x="1222" y="360"/>
                </a:lnTo>
                <a:lnTo>
                  <a:pt x="1237" y="360"/>
                </a:lnTo>
                <a:lnTo>
                  <a:pt x="1252" y="360"/>
                </a:lnTo>
                <a:lnTo>
                  <a:pt x="1265" y="372"/>
                </a:lnTo>
                <a:lnTo>
                  <a:pt x="1280" y="385"/>
                </a:lnTo>
                <a:lnTo>
                  <a:pt x="1296" y="385"/>
                </a:lnTo>
                <a:lnTo>
                  <a:pt x="1309" y="397"/>
                </a:lnTo>
                <a:lnTo>
                  <a:pt x="1324" y="397"/>
                </a:lnTo>
                <a:lnTo>
                  <a:pt x="1339" y="397"/>
                </a:lnTo>
                <a:lnTo>
                  <a:pt x="1353" y="411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" name="Rectangle 66">
            <a:extLst>
              <a:ext uri="{FF2B5EF4-FFF2-40B4-BE49-F238E27FC236}">
                <a16:creationId xmlns:a16="http://schemas.microsoft.com/office/drawing/2014/main" id="{A86C4063-9F53-FE9C-7C8E-8C86FB9C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763" y="3537306"/>
            <a:ext cx="20170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Anomaly Detection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0FCEDFCB-6048-E2AE-5418-587E50068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52" y="1152389"/>
            <a:ext cx="3159095" cy="213708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29E20D3E-15DB-FAEA-ED55-1CB95A459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657" y="996923"/>
            <a:ext cx="18582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dirty="0"/>
              <a:t> </a:t>
            </a: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Regression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771EC66-18CC-1E83-FCB2-454D2F785BA8}"/>
              </a:ext>
            </a:extLst>
          </p:cNvPr>
          <p:cNvSpPr txBox="1"/>
          <p:nvPr/>
        </p:nvSpPr>
        <p:spPr>
          <a:xfrm flipV="1">
            <a:off x="9647063" y="4902416"/>
            <a:ext cx="45719" cy="45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>
              <a:buClrTx/>
              <a:buSzPct val="100000"/>
            </a:pPr>
            <a:endParaRPr lang="en-US" sz="2133" kern="120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43CA0-9D54-4F6D-846A-9D085C262380}"/>
              </a:ext>
            </a:extLst>
          </p:cNvPr>
          <p:cNvGrpSpPr/>
          <p:nvPr/>
        </p:nvGrpSpPr>
        <p:grpSpPr>
          <a:xfrm>
            <a:off x="1340816" y="1407220"/>
            <a:ext cx="2771976" cy="1488576"/>
            <a:chOff x="844159" y="1082506"/>
            <a:chExt cx="7116472" cy="3236069"/>
          </a:xfrm>
        </p:grpSpPr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D50E26E7-DDED-B961-14D0-09CB84456CC8}"/>
                </a:ext>
              </a:extLst>
            </p:cNvPr>
            <p:cNvSpPr txBox="1">
              <a:spLocks/>
            </p:cNvSpPr>
            <p:nvPr/>
          </p:nvSpPr>
          <p:spPr>
            <a:xfrm>
              <a:off x="4291764" y="3090836"/>
              <a:ext cx="2139736" cy="581990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r>
                <a:rPr lang="en-GB" sz="1000" i="1" dirty="0"/>
                <a:t>Classify </a:t>
              </a:r>
              <a:br>
                <a:rPr lang="en-GB" sz="1000" i="1" dirty="0"/>
              </a:br>
              <a:r>
                <a:rPr lang="en-GB" sz="1000" i="1" dirty="0"/>
                <a:t>unlabelled series</a:t>
              </a:r>
              <a:endParaRPr lang="en-US" sz="1000"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77E2E360-A82B-A7B0-1CD8-7DD81CB3EEC0}"/>
                </a:ext>
              </a:extLst>
            </p:cNvPr>
            <p:cNvSpPr/>
            <p:nvPr/>
          </p:nvSpPr>
          <p:spPr>
            <a:xfrm rot="423803">
              <a:off x="912354" y="3240473"/>
              <a:ext cx="6312861" cy="790184"/>
            </a:xfrm>
            <a:custGeom>
              <a:avLst/>
              <a:gdLst>
                <a:gd name="connsiteX0" fmla="*/ 0 w 8288594"/>
                <a:gd name="connsiteY0" fmla="*/ 1386577 h 1503118"/>
                <a:gd name="connsiteX1" fmla="*/ 2064775 w 8288594"/>
                <a:gd name="connsiteY1" fmla="*/ 228 h 1503118"/>
                <a:gd name="connsiteX2" fmla="*/ 3952568 w 8288594"/>
                <a:gd name="connsiteY2" fmla="*/ 1475067 h 1503118"/>
                <a:gd name="connsiteX3" fmla="*/ 8288594 w 8288594"/>
                <a:gd name="connsiteY3" fmla="*/ 826138 h 150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8594" h="1503118">
                  <a:moveTo>
                    <a:pt x="0" y="1386577"/>
                  </a:moveTo>
                  <a:cubicBezTo>
                    <a:pt x="703007" y="686028"/>
                    <a:pt x="1406014" y="-14520"/>
                    <a:pt x="2064775" y="228"/>
                  </a:cubicBezTo>
                  <a:cubicBezTo>
                    <a:pt x="2723536" y="14976"/>
                    <a:pt x="2915265" y="1337415"/>
                    <a:pt x="3952568" y="1475067"/>
                  </a:cubicBezTo>
                  <a:cubicBezTo>
                    <a:pt x="4989871" y="1612719"/>
                    <a:pt x="6639232" y="1219428"/>
                    <a:pt x="8288594" y="826138"/>
                  </a:cubicBezTo>
                </a:path>
              </a:pathLst>
            </a:custGeom>
            <a:ln w="254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sz="10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AF3C78-46A4-16E1-4931-B1A9A61F84B9}"/>
                </a:ext>
              </a:extLst>
            </p:cNvPr>
            <p:cNvSpPr/>
            <p:nvPr/>
          </p:nvSpPr>
          <p:spPr>
            <a:xfrm rot="8625883">
              <a:off x="6194794" y="3046362"/>
              <a:ext cx="537160" cy="437015"/>
            </a:xfrm>
            <a:custGeom>
              <a:avLst/>
              <a:gdLst>
                <a:gd name="connsiteX0" fmla="*/ 3910 w 450950"/>
                <a:gd name="connsiteY0" fmla="*/ 0 h 660400"/>
                <a:gd name="connsiteX1" fmla="*/ 64870 w 450950"/>
                <a:gd name="connsiteY1" fmla="*/ 538480 h 660400"/>
                <a:gd name="connsiteX2" fmla="*/ 450950 w 45095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950" h="660400">
                  <a:moveTo>
                    <a:pt x="3910" y="0"/>
                  </a:moveTo>
                  <a:cubicBezTo>
                    <a:pt x="-2864" y="214206"/>
                    <a:pt x="-9637" y="428413"/>
                    <a:pt x="64870" y="538480"/>
                  </a:cubicBezTo>
                  <a:cubicBezTo>
                    <a:pt x="139377" y="648547"/>
                    <a:pt x="295163" y="654473"/>
                    <a:pt x="450950" y="660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 sz="1000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150B078-179A-AAFC-A381-F87936992C08}"/>
                </a:ext>
              </a:extLst>
            </p:cNvPr>
            <p:cNvSpPr/>
            <p:nvPr/>
          </p:nvSpPr>
          <p:spPr>
            <a:xfrm>
              <a:off x="881009" y="1601092"/>
              <a:ext cx="6313494" cy="790941"/>
            </a:xfrm>
            <a:custGeom>
              <a:avLst/>
              <a:gdLst>
                <a:gd name="connsiteX0" fmla="*/ 0 w 4214191"/>
                <a:gd name="connsiteY0" fmla="*/ 2346183 h 2671025"/>
                <a:gd name="connsiteX1" fmla="*/ 1113183 w 4214191"/>
                <a:gd name="connsiteY1" fmla="*/ 549 h 2671025"/>
                <a:gd name="connsiteX2" fmla="*/ 2206487 w 4214191"/>
                <a:gd name="connsiteY2" fmla="*/ 2525088 h 2671025"/>
                <a:gd name="connsiteX3" fmla="*/ 4214191 w 4214191"/>
                <a:gd name="connsiteY3" fmla="*/ 2147401 h 267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4191" h="2671025">
                  <a:moveTo>
                    <a:pt x="0" y="2346183"/>
                  </a:moveTo>
                  <a:cubicBezTo>
                    <a:pt x="372717" y="1158457"/>
                    <a:pt x="745435" y="-29268"/>
                    <a:pt x="1113183" y="549"/>
                  </a:cubicBezTo>
                  <a:cubicBezTo>
                    <a:pt x="1480931" y="30366"/>
                    <a:pt x="1689652" y="2167279"/>
                    <a:pt x="2206487" y="2525088"/>
                  </a:cubicBezTo>
                  <a:cubicBezTo>
                    <a:pt x="2723322" y="2882897"/>
                    <a:pt x="3468756" y="2515149"/>
                    <a:pt x="4214191" y="2147401"/>
                  </a:cubicBezTo>
                </a:path>
              </a:pathLst>
            </a:custGeom>
            <a:ln w="25400" cap="rnd">
              <a:solidFill>
                <a:srgbClr val="0070C0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sz="1000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E8D2FF6C-A618-8E16-2547-351DD0743362}"/>
                </a:ext>
              </a:extLst>
            </p:cNvPr>
            <p:cNvSpPr/>
            <p:nvPr/>
          </p:nvSpPr>
          <p:spPr>
            <a:xfrm rot="21446373">
              <a:off x="869957" y="1701640"/>
              <a:ext cx="6251817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254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sz="1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E3EF1EF-B8C0-D148-D0B9-ABA89083B9C5}"/>
                </a:ext>
              </a:extLst>
            </p:cNvPr>
            <p:cNvCxnSpPr>
              <a:cxnSpLocks/>
            </p:cNvCxnSpPr>
            <p:nvPr/>
          </p:nvCxnSpPr>
          <p:spPr>
            <a:xfrm>
              <a:off x="844159" y="2662760"/>
              <a:ext cx="696207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9B9C04D5-FB54-BEE5-1775-9331AB1872A4}"/>
                </a:ext>
              </a:extLst>
            </p:cNvPr>
            <p:cNvSpPr/>
            <p:nvPr/>
          </p:nvSpPr>
          <p:spPr>
            <a:xfrm>
              <a:off x="864186" y="1478694"/>
              <a:ext cx="6313495" cy="856319"/>
            </a:xfrm>
            <a:custGeom>
              <a:avLst/>
              <a:gdLst>
                <a:gd name="connsiteX0" fmla="*/ 0 w 8082116"/>
                <a:gd name="connsiteY0" fmla="*/ 619447 h 1628922"/>
                <a:gd name="connsiteX1" fmla="*/ 1091381 w 8082116"/>
                <a:gd name="connsiteY1" fmla="*/ 1445357 h 1628922"/>
                <a:gd name="connsiteX2" fmla="*/ 4984955 w 8082116"/>
                <a:gd name="connsiteY2" fmla="*/ 15 h 1628922"/>
                <a:gd name="connsiteX3" fmla="*/ 6843252 w 8082116"/>
                <a:gd name="connsiteY3" fmla="*/ 1415860 h 1628922"/>
                <a:gd name="connsiteX4" fmla="*/ 7905135 w 8082116"/>
                <a:gd name="connsiteY4" fmla="*/ 1622338 h 1628922"/>
                <a:gd name="connsiteX5" fmla="*/ 7905135 w 8082116"/>
                <a:gd name="connsiteY5" fmla="*/ 1622338 h 1628922"/>
                <a:gd name="connsiteX6" fmla="*/ 8082116 w 8082116"/>
                <a:gd name="connsiteY6" fmla="*/ 1622338 h 16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2116" h="1628922">
                  <a:moveTo>
                    <a:pt x="0" y="619447"/>
                  </a:moveTo>
                  <a:cubicBezTo>
                    <a:pt x="130277" y="1084021"/>
                    <a:pt x="260555" y="1548596"/>
                    <a:pt x="1091381" y="1445357"/>
                  </a:cubicBezTo>
                  <a:cubicBezTo>
                    <a:pt x="1922207" y="1342118"/>
                    <a:pt x="4026310" y="4931"/>
                    <a:pt x="4984955" y="15"/>
                  </a:cubicBezTo>
                  <a:cubicBezTo>
                    <a:pt x="5943600" y="-4901"/>
                    <a:pt x="6356555" y="1145473"/>
                    <a:pt x="6843252" y="1415860"/>
                  </a:cubicBezTo>
                  <a:cubicBezTo>
                    <a:pt x="7329949" y="1686247"/>
                    <a:pt x="7905135" y="1622338"/>
                    <a:pt x="7905135" y="1622338"/>
                  </a:cubicBezTo>
                  <a:lnTo>
                    <a:pt x="7905135" y="1622338"/>
                  </a:lnTo>
                  <a:lnTo>
                    <a:pt x="8082116" y="1622338"/>
                  </a:lnTo>
                </a:path>
              </a:pathLst>
            </a:custGeom>
            <a:ln w="25400" cap="rnd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US" sz="10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C3FBD6A-F754-DE09-AF60-72B0430FE104}"/>
                </a:ext>
              </a:extLst>
            </p:cNvPr>
            <p:cNvCxnSpPr>
              <a:cxnSpLocks/>
            </p:cNvCxnSpPr>
            <p:nvPr/>
          </p:nvCxnSpPr>
          <p:spPr>
            <a:xfrm>
              <a:off x="864186" y="4318574"/>
              <a:ext cx="696207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D12E6DA-9CBF-2CC7-A756-7B11D2469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186" y="2956294"/>
              <a:ext cx="20027" cy="136228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20">
              <a:extLst>
                <a:ext uri="{FF2B5EF4-FFF2-40B4-BE49-F238E27FC236}">
                  <a16:creationId xmlns:a16="http://schemas.microsoft.com/office/drawing/2014/main" id="{D916A3E4-6B61-A1F0-84B9-AB34F44A1922}"/>
                </a:ext>
              </a:extLst>
            </p:cNvPr>
            <p:cNvSpPr txBox="1"/>
            <p:nvPr/>
          </p:nvSpPr>
          <p:spPr>
            <a:xfrm>
              <a:off x="6983435" y="3126638"/>
              <a:ext cx="917550" cy="5466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GB" sz="1000" b="1" dirty="0"/>
                <a:t>?</a:t>
              </a:r>
            </a:p>
          </p:txBody>
        </p:sp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45C17BBB-F52E-2B8B-F1F5-7DD3ED847A75}"/>
                </a:ext>
              </a:extLst>
            </p:cNvPr>
            <p:cNvSpPr txBox="1">
              <a:spLocks/>
            </p:cNvSpPr>
            <p:nvPr/>
          </p:nvSpPr>
          <p:spPr>
            <a:xfrm>
              <a:off x="5886574" y="1082506"/>
              <a:ext cx="2074057" cy="525304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r>
                <a:rPr lang="en-US" sz="1000" i="1" dirty="0"/>
                <a:t>Labelled training series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2376EE7-CFC2-2CE7-5E5B-02E6352BFDF7}"/>
                </a:ext>
              </a:extLst>
            </p:cNvPr>
            <p:cNvSpPr>
              <a:spLocks/>
            </p:cNvSpPr>
            <p:nvPr/>
          </p:nvSpPr>
          <p:spPr>
            <a:xfrm>
              <a:off x="7533663" y="3468700"/>
              <a:ext cx="360000" cy="36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 sz="100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13A32A2-8EAA-3F6D-7FC1-8C196C959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59" y="1300480"/>
              <a:ext cx="20027" cy="136228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5BBDC3-BA3F-7C1C-909B-62A6C612F9F1}"/>
                </a:ext>
              </a:extLst>
            </p:cNvPr>
            <p:cNvSpPr/>
            <p:nvPr/>
          </p:nvSpPr>
          <p:spPr>
            <a:xfrm>
              <a:off x="7533663" y="3027797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100000"/>
              </a:pPr>
              <a:endParaRPr lang="en-GB" sz="1000"/>
            </a:p>
          </p:txBody>
        </p:sp>
      </p:grpSp>
      <p:pic>
        <p:nvPicPr>
          <p:cNvPr id="86" name="Picture 8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8408093-3458-D943-02D5-5A74958E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60" y="1473394"/>
            <a:ext cx="3181287" cy="1813390"/>
          </a:xfrm>
          <a:prstGeom prst="rect">
            <a:avLst/>
          </a:prstGeom>
        </p:spPr>
      </p:pic>
      <p:sp>
        <p:nvSpPr>
          <p:cNvPr id="89" name="Rectangle 5">
            <a:extLst>
              <a:ext uri="{FF2B5EF4-FFF2-40B4-BE49-F238E27FC236}">
                <a16:creationId xmlns:a16="http://schemas.microsoft.com/office/drawing/2014/main" id="{CA4FAE23-E800-B8EF-5062-A495D28CA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932" y="3556880"/>
            <a:ext cx="3159095" cy="213708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96F3-3760-5DB6-E983-80DCA315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52" y="4236164"/>
            <a:ext cx="3242195" cy="1469447"/>
          </a:xfrm>
          <a:prstGeom prst="rect">
            <a:avLst/>
          </a:prstGeom>
        </p:spPr>
      </p:pic>
      <p:sp>
        <p:nvSpPr>
          <p:cNvPr id="34" name="Rectangle 31">
            <a:extLst>
              <a:ext uri="{FF2B5EF4-FFF2-40B4-BE49-F238E27FC236}">
                <a16:creationId xmlns:a16="http://schemas.microsoft.com/office/drawing/2014/main" id="{1A050437-EAF0-402E-3DA4-04DC3A54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134" y="3632181"/>
            <a:ext cx="2870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400" dirty="0"/>
              <a:t>Similarity Search</a:t>
            </a:r>
            <a:endParaRPr lang="en-US" altLang="en-US" dirty="0"/>
          </a:p>
        </p:txBody>
      </p:sp>
      <p:pic>
        <p:nvPicPr>
          <p:cNvPr id="92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>
            <a:extLst>
              <a:ext uri="{FF2B5EF4-FFF2-40B4-BE49-F238E27FC236}">
                <a16:creationId xmlns:a16="http://schemas.microsoft.com/office/drawing/2014/main" id="{C103D1D3-BC7A-7BC3-1839-A66454596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728" y="4305059"/>
            <a:ext cx="2934957" cy="7538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Rectangle 31">
            <a:extLst>
              <a:ext uri="{FF2B5EF4-FFF2-40B4-BE49-F238E27FC236}">
                <a16:creationId xmlns:a16="http://schemas.microsoft.com/office/drawing/2014/main" id="{73855C9E-2611-6C80-16E8-FFA9D96D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818" y="3615836"/>
            <a:ext cx="2870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400" dirty="0"/>
              <a:t>Segmentation</a:t>
            </a:r>
            <a:endParaRPr lang="en-US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113039-B271-49B8-B2A7-446C6E97ABF4}"/>
              </a:ext>
            </a:extLst>
          </p:cNvPr>
          <p:cNvSpPr txBox="1"/>
          <p:nvPr/>
        </p:nvSpPr>
        <p:spPr>
          <a:xfrm>
            <a:off x="218188" y="5893975"/>
            <a:ext cx="4888469" cy="8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6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Deep learning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261F9-23B4-2C81-F31A-3B7677DA95AF}"/>
              </a:ext>
            </a:extLst>
          </p:cNvPr>
          <p:cNvSpPr txBox="1"/>
          <p:nvPr/>
        </p:nvSpPr>
        <p:spPr>
          <a:xfrm>
            <a:off x="6089514" y="5877413"/>
            <a:ext cx="4888469" cy="856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6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Forecasting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33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ED6B-93EE-8A9C-5CFF-39E00A2FD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EFDE2E5-B26D-4493-9319-5EFF3AD7FC0C}"/>
              </a:ext>
            </a:extLst>
          </p:cNvPr>
          <p:cNvSpPr txBox="1">
            <a:spLocks/>
          </p:cNvSpPr>
          <p:nvPr/>
        </p:nvSpPr>
        <p:spPr>
          <a:xfrm>
            <a:off x="8735075" y="69260"/>
            <a:ext cx="2929049" cy="12370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Collections of time series</a:t>
            </a:r>
            <a:endParaRPr lang="en-AU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B2BDF-02A7-AE41-96EC-D12D1471BCF1}"/>
              </a:ext>
            </a:extLst>
          </p:cNvPr>
          <p:cNvSpPr txBox="1"/>
          <p:nvPr/>
        </p:nvSpPr>
        <p:spPr>
          <a:xfrm>
            <a:off x="9066777" y="5294629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ED424-8646-E92F-1382-B52F2A8148D6}"/>
              </a:ext>
            </a:extLst>
          </p:cNvPr>
          <p:cNvSpPr txBox="1"/>
          <p:nvPr/>
        </p:nvSpPr>
        <p:spPr>
          <a:xfrm>
            <a:off x="9066777" y="4500445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804FB-EE6A-DD19-4CB3-6F3860FD7A0D}"/>
              </a:ext>
            </a:extLst>
          </p:cNvPr>
          <p:cNvSpPr txBox="1"/>
          <p:nvPr/>
        </p:nvSpPr>
        <p:spPr>
          <a:xfrm>
            <a:off x="9066777" y="6088964"/>
            <a:ext cx="1549730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Clustering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CB892-2F24-88E3-6DE8-2D20C16E1AA8}"/>
              </a:ext>
            </a:extLst>
          </p:cNvPr>
          <p:cNvSpPr txBox="1"/>
          <p:nvPr/>
        </p:nvSpPr>
        <p:spPr>
          <a:xfrm>
            <a:off x="4831900" y="3288365"/>
            <a:ext cx="1877244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transformations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99ADC2-9A78-B9A2-18CC-61B41C3B744F}"/>
              </a:ext>
            </a:extLst>
          </p:cNvPr>
          <p:cNvSpPr txBox="1">
            <a:spLocks/>
          </p:cNvSpPr>
          <p:nvPr/>
        </p:nvSpPr>
        <p:spPr>
          <a:xfrm>
            <a:off x="454277" y="138587"/>
            <a:ext cx="2370877" cy="10520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Single time series</a:t>
            </a:r>
            <a:endParaRPr lang="en-AU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3F879-EF31-3A22-C922-1FFDCA5D91CF}"/>
              </a:ext>
            </a:extLst>
          </p:cNvPr>
          <p:cNvSpPr txBox="1"/>
          <p:nvPr/>
        </p:nvSpPr>
        <p:spPr>
          <a:xfrm>
            <a:off x="769472" y="6156695"/>
            <a:ext cx="1877244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Anomaly detection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A61C0-E7F2-82D6-2B1E-70D3A03DB9BC}"/>
              </a:ext>
            </a:extLst>
          </p:cNvPr>
          <p:cNvSpPr txBox="1"/>
          <p:nvPr/>
        </p:nvSpPr>
        <p:spPr>
          <a:xfrm>
            <a:off x="765830" y="4961529"/>
            <a:ext cx="1877244" cy="417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Segmentation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1A8DF-D5FA-3CD2-CF93-CBD2A6753867}"/>
              </a:ext>
            </a:extLst>
          </p:cNvPr>
          <p:cNvSpPr txBox="1"/>
          <p:nvPr/>
        </p:nvSpPr>
        <p:spPr>
          <a:xfrm>
            <a:off x="756569" y="4344214"/>
            <a:ext cx="1877244" cy="527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Similarity search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6BC64-2329-8C5E-1F33-EB4ADF95EBCF}"/>
              </a:ext>
            </a:extLst>
          </p:cNvPr>
          <p:cNvSpPr txBox="1"/>
          <p:nvPr/>
        </p:nvSpPr>
        <p:spPr>
          <a:xfrm>
            <a:off x="769472" y="5468482"/>
            <a:ext cx="1877244" cy="5808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Forecasting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457A933-CDA8-8DDC-7571-DDBDEF1F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4" y="1326925"/>
            <a:ext cx="3260302" cy="961721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DCE733F-1656-1D55-5E48-84C1D33E694C}"/>
              </a:ext>
            </a:extLst>
          </p:cNvPr>
          <p:cNvSpPr txBox="1">
            <a:spLocks/>
          </p:cNvSpPr>
          <p:nvPr/>
        </p:nvSpPr>
        <p:spPr>
          <a:xfrm>
            <a:off x="67584" y="2470313"/>
            <a:ext cx="3678220" cy="6345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numpy</a:t>
            </a:r>
            <a:r>
              <a:rPr lang="en-US" sz="3000" dirty="0"/>
              <a:t> array, shape (</a:t>
            </a:r>
            <a:r>
              <a:rPr lang="en-US" sz="3000" dirty="0" err="1"/>
              <a:t>n_channels</a:t>
            </a:r>
            <a:r>
              <a:rPr lang="en-US" sz="3000" dirty="0"/>
              <a:t>, </a:t>
            </a:r>
            <a:r>
              <a:rPr lang="en-US" sz="3000" dirty="0" err="1"/>
              <a:t>n_timepoints</a:t>
            </a:r>
            <a:r>
              <a:rPr lang="en-US" sz="3000" dirty="0"/>
              <a:t>)</a:t>
            </a:r>
            <a:endParaRPr lang="en-AU" sz="3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4D11BAB-45C2-BF93-AD99-0AB8A862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04" y="1403844"/>
            <a:ext cx="4040251" cy="1161757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70E210CE-3073-7C9B-128D-15A7E5FB586E}"/>
              </a:ext>
            </a:extLst>
          </p:cNvPr>
          <p:cNvSpPr txBox="1">
            <a:spLocks/>
          </p:cNvSpPr>
          <p:nvPr/>
        </p:nvSpPr>
        <p:spPr>
          <a:xfrm>
            <a:off x="7410027" y="2609715"/>
            <a:ext cx="4254098" cy="9006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numpy</a:t>
            </a:r>
            <a:r>
              <a:rPr lang="en-US" sz="2000" dirty="0"/>
              <a:t> array, shape </a:t>
            </a:r>
          </a:p>
          <a:p>
            <a:r>
              <a:rPr lang="en-US" sz="2000" dirty="0"/>
              <a:t>(</a:t>
            </a:r>
            <a:r>
              <a:rPr lang="en-US" sz="2000" dirty="0" err="1"/>
              <a:t>n_cases</a:t>
            </a:r>
            <a:r>
              <a:rPr lang="en-US" sz="2000" dirty="0"/>
              <a:t>, </a:t>
            </a:r>
            <a:r>
              <a:rPr lang="en-US" sz="2000" dirty="0" err="1"/>
              <a:t>n_channels</a:t>
            </a:r>
            <a:r>
              <a:rPr lang="en-US" sz="2000" dirty="0"/>
              <a:t>, </a:t>
            </a:r>
            <a:r>
              <a:rPr lang="en-US" sz="2000" dirty="0" err="1"/>
              <a:t>n_timepoints</a:t>
            </a:r>
            <a:r>
              <a:rPr lang="en-US" sz="2000" dirty="0"/>
              <a:t>)</a:t>
            </a:r>
          </a:p>
          <a:p>
            <a:r>
              <a:rPr lang="en-US" sz="2000" dirty="0"/>
              <a:t>Or list of 2D </a:t>
            </a:r>
            <a:r>
              <a:rPr lang="en-US" sz="2000" dirty="0" err="1"/>
              <a:t>numpy</a:t>
            </a:r>
            <a:r>
              <a:rPr lang="en-US" sz="2000" dirty="0"/>
              <a:t> array</a:t>
            </a:r>
            <a:endParaRPr lang="en-AU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26E128-E5D6-DAF4-164B-FE2E163B30B8}"/>
              </a:ext>
            </a:extLst>
          </p:cNvPr>
          <p:cNvCxnSpPr>
            <a:cxnSpLocks/>
          </p:cNvCxnSpPr>
          <p:nvPr/>
        </p:nvCxnSpPr>
        <p:spPr>
          <a:xfrm>
            <a:off x="3962400" y="2797387"/>
            <a:ext cx="751840" cy="490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07C860-80D8-CC02-7C6E-FD88729E0D70}"/>
              </a:ext>
            </a:extLst>
          </p:cNvPr>
          <p:cNvCxnSpPr>
            <a:cxnSpLocks/>
          </p:cNvCxnSpPr>
          <p:nvPr/>
        </p:nvCxnSpPr>
        <p:spPr>
          <a:xfrm flipV="1">
            <a:off x="6769946" y="3192202"/>
            <a:ext cx="503898" cy="6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A475AE-2C38-085E-BFF9-5B9098C305A9}"/>
              </a:ext>
            </a:extLst>
          </p:cNvPr>
          <p:cNvCxnSpPr>
            <a:cxnSpLocks/>
          </p:cNvCxnSpPr>
          <p:nvPr/>
        </p:nvCxnSpPr>
        <p:spPr>
          <a:xfrm flipH="1" flipV="1">
            <a:off x="3978617" y="3182337"/>
            <a:ext cx="735623" cy="519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0C2B2-D00D-766F-7510-780499DA226E}"/>
              </a:ext>
            </a:extLst>
          </p:cNvPr>
          <p:cNvCxnSpPr>
            <a:cxnSpLocks/>
          </p:cNvCxnSpPr>
          <p:nvPr/>
        </p:nvCxnSpPr>
        <p:spPr>
          <a:xfrm flipH="1">
            <a:off x="6769946" y="2735474"/>
            <a:ext cx="503898" cy="61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219D55E-8EC3-0D6B-217D-64B454DE6AD6}"/>
              </a:ext>
            </a:extLst>
          </p:cNvPr>
          <p:cNvSpPr txBox="1"/>
          <p:nvPr/>
        </p:nvSpPr>
        <p:spPr>
          <a:xfrm>
            <a:off x="4803433" y="4500445"/>
            <a:ext cx="1877244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distances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98E077-DC05-D627-96F6-8BE67FF66EC5}"/>
              </a:ext>
            </a:extLst>
          </p:cNvPr>
          <p:cNvSpPr txBox="1"/>
          <p:nvPr/>
        </p:nvSpPr>
        <p:spPr>
          <a:xfrm>
            <a:off x="4831900" y="5294629"/>
            <a:ext cx="1877244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43FCA6-0393-7C63-9569-0072A5B60038}"/>
              </a:ext>
            </a:extLst>
          </p:cNvPr>
          <p:cNvSpPr txBox="1"/>
          <p:nvPr/>
        </p:nvSpPr>
        <p:spPr>
          <a:xfrm>
            <a:off x="4831900" y="6050723"/>
            <a:ext cx="1877244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visualisation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FF4CAC-090B-9308-387C-EEC37A8C11DC}"/>
              </a:ext>
            </a:extLst>
          </p:cNvPr>
          <p:cNvCxnSpPr>
            <a:cxnSpLocks/>
            <a:stCxn id="10" idx="0"/>
            <a:endCxn id="62" idx="2"/>
          </p:cNvCxnSpPr>
          <p:nvPr/>
        </p:nvCxnSpPr>
        <p:spPr>
          <a:xfrm flipH="1" flipV="1">
            <a:off x="1682894" y="3913702"/>
            <a:ext cx="12297" cy="43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FFD49B-E9A5-A2BE-5B25-A7E7C090473C}"/>
              </a:ext>
            </a:extLst>
          </p:cNvPr>
          <p:cNvCxnSpPr>
            <a:cxnSpLocks/>
          </p:cNvCxnSpPr>
          <p:nvPr/>
        </p:nvCxnSpPr>
        <p:spPr>
          <a:xfrm flipH="1">
            <a:off x="7083544" y="4844551"/>
            <a:ext cx="1651531" cy="395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B4E33B-E926-F157-3864-202599C207A8}"/>
              </a:ext>
            </a:extLst>
          </p:cNvPr>
          <p:cNvCxnSpPr>
            <a:cxnSpLocks/>
          </p:cNvCxnSpPr>
          <p:nvPr/>
        </p:nvCxnSpPr>
        <p:spPr>
          <a:xfrm>
            <a:off x="2796710" y="4799694"/>
            <a:ext cx="1695707" cy="46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7E08BE3-CF3F-8D6F-CD30-0D34FA044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26" y="-38133"/>
            <a:ext cx="4384042" cy="154981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D3C85D2-E79B-B535-0566-5DFA572FF65E}"/>
              </a:ext>
            </a:extLst>
          </p:cNvPr>
          <p:cNvSpPr txBox="1"/>
          <p:nvPr/>
        </p:nvSpPr>
        <p:spPr>
          <a:xfrm>
            <a:off x="569078" y="3225490"/>
            <a:ext cx="2227632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 err="1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BaseSeriesEstimator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F83116-78B2-C57F-07F2-56F6C3596B89}"/>
              </a:ext>
            </a:extLst>
          </p:cNvPr>
          <p:cNvSpPr txBox="1"/>
          <p:nvPr/>
        </p:nvSpPr>
        <p:spPr>
          <a:xfrm>
            <a:off x="8574766" y="3530820"/>
            <a:ext cx="2666417" cy="68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prstDash val="dash"/>
            <a:beve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2000" b="1" dirty="0" err="1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BaseCollectionEstimator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F4A1D2-839D-E1B4-8300-7BF629D09B43}"/>
              </a:ext>
            </a:extLst>
          </p:cNvPr>
          <p:cNvCxnSpPr>
            <a:cxnSpLocks/>
          </p:cNvCxnSpPr>
          <p:nvPr/>
        </p:nvCxnSpPr>
        <p:spPr>
          <a:xfrm flipV="1">
            <a:off x="9758955" y="4239491"/>
            <a:ext cx="0" cy="273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6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A2A0-DFE4-ACB8-C17C-C0012549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85F5D-8FDD-576A-D9F2-68166B63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80" y="2368835"/>
            <a:ext cx="1180214" cy="7904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D281F6-BD90-7F19-0D18-3AE1FDF00BC9}"/>
              </a:ext>
            </a:extLst>
          </p:cNvPr>
          <p:cNvSpPr txBox="1"/>
          <p:nvPr/>
        </p:nvSpPr>
        <p:spPr>
          <a:xfrm>
            <a:off x="4735829" y="-116525"/>
            <a:ext cx="545084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900" dirty="0" err="1">
                <a:solidFill>
                  <a:srgbClr val="1F2328"/>
                </a:solidFill>
                <a:latin typeface="-apple-system"/>
              </a:rPr>
              <a:t>aeon</a:t>
            </a:r>
            <a:r>
              <a:rPr lang="en-US" sz="6900" dirty="0">
                <a:solidFill>
                  <a:srgbClr val="1F2328"/>
                </a:solidFill>
                <a:latin typeface="-apple-system"/>
              </a:rPr>
              <a:t> history</a:t>
            </a:r>
            <a:endParaRPr lang="en-GB" sz="6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AFB66-CF68-C89D-D428-D356E4727E21}"/>
              </a:ext>
            </a:extLst>
          </p:cNvPr>
          <p:cNvSpPr txBox="1"/>
          <p:nvPr/>
        </p:nvSpPr>
        <p:spPr>
          <a:xfrm>
            <a:off x="186939" y="2291371"/>
            <a:ext cx="286767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Begun as part of a program grant at the Alan Turing Institute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3ADC7-8A27-C264-CB1A-1E491DCDDFBA}"/>
              </a:ext>
            </a:extLst>
          </p:cNvPr>
          <p:cNvSpPr txBox="1"/>
          <p:nvPr/>
        </p:nvSpPr>
        <p:spPr>
          <a:xfrm>
            <a:off x="2737786" y="4273824"/>
            <a:ext cx="441120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3 year research grant for call for </a:t>
            </a:r>
            <a:r>
              <a:rPr lang="en-GB" sz="2400" i="1" dirty="0"/>
              <a:t>“Software for research communities”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8340F-B398-A685-A513-6F8CE683F7E5}"/>
              </a:ext>
            </a:extLst>
          </p:cNvPr>
          <p:cNvSpPr txBox="1"/>
          <p:nvPr/>
        </p:nvSpPr>
        <p:spPr>
          <a:xfrm>
            <a:off x="4242349" y="1536672"/>
            <a:ext cx="329900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Rebranded as aeon, new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C64BF-0075-1C35-5CEE-D54E866D2012}"/>
              </a:ext>
            </a:extLst>
          </p:cNvPr>
          <p:cNvSpPr txBox="1"/>
          <p:nvPr/>
        </p:nvSpPr>
        <p:spPr>
          <a:xfrm>
            <a:off x="8166996" y="2115751"/>
            <a:ext cx="194432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Join </a:t>
            </a:r>
            <a:r>
              <a:rPr lang="en-GB" dirty="0" err="1"/>
              <a:t>NumFOCUS</a:t>
            </a:r>
            <a:r>
              <a:rPr lang="en-GB" dirty="0"/>
              <a:t> as affiliate member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B5EF8-29EC-9CB3-0351-22C3985A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6" y="1335497"/>
            <a:ext cx="2595079" cy="92333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6A9F14-6912-6C3F-97FF-E72C73FD641F}"/>
              </a:ext>
            </a:extLst>
          </p:cNvPr>
          <p:cNvSpPr/>
          <p:nvPr/>
        </p:nvSpPr>
        <p:spPr>
          <a:xfrm>
            <a:off x="0" y="3295650"/>
            <a:ext cx="12049125" cy="5828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D12C4-623D-67B1-14A2-356EC9FA00A2}"/>
              </a:ext>
            </a:extLst>
          </p:cNvPr>
          <p:cNvSpPr txBox="1"/>
          <p:nvPr/>
        </p:nvSpPr>
        <p:spPr>
          <a:xfrm>
            <a:off x="198496" y="342446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3CE03-D5EE-E2B2-8508-BD9BC4EBF5DC}"/>
              </a:ext>
            </a:extLst>
          </p:cNvPr>
          <p:cNvSpPr txBox="1"/>
          <p:nvPr/>
        </p:nvSpPr>
        <p:spPr>
          <a:xfrm>
            <a:off x="1038796" y="3409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4AF65-3D3D-E59E-F360-1603A80D3020}"/>
              </a:ext>
            </a:extLst>
          </p:cNvPr>
          <p:cNvSpPr txBox="1"/>
          <p:nvPr/>
        </p:nvSpPr>
        <p:spPr>
          <a:xfrm>
            <a:off x="2196207" y="34062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93099-3EEA-C38A-AA76-4121767FEE24}"/>
              </a:ext>
            </a:extLst>
          </p:cNvPr>
          <p:cNvSpPr txBox="1"/>
          <p:nvPr/>
        </p:nvSpPr>
        <p:spPr>
          <a:xfrm>
            <a:off x="4001562" y="34003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C05606-72B8-D5EF-F3BB-70E35431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123" y="5533996"/>
            <a:ext cx="1220603" cy="1028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C6229C-E6EF-2DD6-A119-71C991CF9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557" y="5533017"/>
            <a:ext cx="963095" cy="10539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EE9785-B9DE-A07A-A5E5-DB1D70221E80}"/>
              </a:ext>
            </a:extLst>
          </p:cNvPr>
          <p:cNvSpPr txBox="1"/>
          <p:nvPr/>
        </p:nvSpPr>
        <p:spPr>
          <a:xfrm>
            <a:off x="6670917" y="341433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C3459C-532E-C975-3C4F-663A05C20847}"/>
              </a:ext>
            </a:extLst>
          </p:cNvPr>
          <p:cNvSpPr txBox="1"/>
          <p:nvPr/>
        </p:nvSpPr>
        <p:spPr>
          <a:xfrm>
            <a:off x="9948450" y="34024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98F8CC-1607-D0D8-2EF8-B94A2B4E1259}"/>
              </a:ext>
            </a:extLst>
          </p:cNvPr>
          <p:cNvCxnSpPr>
            <a:endCxn id="3" idx="0"/>
          </p:cNvCxnSpPr>
          <p:nvPr/>
        </p:nvCxnSpPr>
        <p:spPr>
          <a:xfrm>
            <a:off x="537691" y="3214701"/>
            <a:ext cx="1" cy="209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07DED4-384A-5C42-76C4-8EDE336CBC31}"/>
              </a:ext>
            </a:extLst>
          </p:cNvPr>
          <p:cNvCxnSpPr>
            <a:cxnSpLocks/>
          </p:cNvCxnSpPr>
          <p:nvPr/>
        </p:nvCxnSpPr>
        <p:spPr>
          <a:xfrm>
            <a:off x="5822221" y="3241001"/>
            <a:ext cx="0" cy="80097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AD3175-7B78-EBF7-6C22-47D28DC1AE9C}"/>
              </a:ext>
            </a:extLst>
          </p:cNvPr>
          <p:cNvCxnSpPr>
            <a:cxnSpLocks/>
          </p:cNvCxnSpPr>
          <p:nvPr/>
        </p:nvCxnSpPr>
        <p:spPr>
          <a:xfrm>
            <a:off x="4180202" y="3717711"/>
            <a:ext cx="0" cy="5562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7C5A07-8EEF-76FF-353A-4819556E9813}"/>
              </a:ext>
            </a:extLst>
          </p:cNvPr>
          <p:cNvCxnSpPr>
            <a:cxnSpLocks/>
          </p:cNvCxnSpPr>
          <p:nvPr/>
        </p:nvCxnSpPr>
        <p:spPr>
          <a:xfrm>
            <a:off x="6204672" y="2357223"/>
            <a:ext cx="0" cy="1068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9E984D6-C4F4-D639-8804-D8BA20BEE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418" y="1310343"/>
            <a:ext cx="1745032" cy="71250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890EA1-F9FB-C117-5A9F-650895C7C90A}"/>
              </a:ext>
            </a:extLst>
          </p:cNvPr>
          <p:cNvCxnSpPr>
            <a:cxnSpLocks/>
          </p:cNvCxnSpPr>
          <p:nvPr/>
        </p:nvCxnSpPr>
        <p:spPr>
          <a:xfrm flipH="1">
            <a:off x="8782749" y="3050281"/>
            <a:ext cx="796" cy="401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9FD9047-42C2-705D-A641-595E7BA8687A}"/>
              </a:ext>
            </a:extLst>
          </p:cNvPr>
          <p:cNvSpPr txBox="1"/>
          <p:nvPr/>
        </p:nvSpPr>
        <p:spPr>
          <a:xfrm>
            <a:off x="8370679" y="3865215"/>
            <a:ext cx="286767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Tutorials at SIGKDD and ECML-PAKDD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698967-6F37-7BF5-65F6-4B9BFE1BD7B0}"/>
              </a:ext>
            </a:extLst>
          </p:cNvPr>
          <p:cNvCxnSpPr>
            <a:cxnSpLocks/>
          </p:cNvCxnSpPr>
          <p:nvPr/>
        </p:nvCxnSpPr>
        <p:spPr>
          <a:xfrm>
            <a:off x="11153204" y="3765689"/>
            <a:ext cx="0" cy="99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2701C9-78F1-AC52-5B84-5962BDB83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378" y="5533017"/>
            <a:ext cx="827405" cy="868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C2C697-0D37-217A-AC93-04CAA2FEF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251" y="4474982"/>
            <a:ext cx="4315246" cy="162102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128BC7-EF85-A9B5-D40C-F0CE6D8E1D2E}"/>
              </a:ext>
            </a:extLst>
          </p:cNvPr>
          <p:cNvCxnSpPr>
            <a:cxnSpLocks/>
          </p:cNvCxnSpPr>
          <p:nvPr/>
        </p:nvCxnSpPr>
        <p:spPr>
          <a:xfrm>
            <a:off x="989660" y="3243072"/>
            <a:ext cx="0" cy="80097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46DD52-6692-9401-EDF8-F371BA601F65}"/>
              </a:ext>
            </a:extLst>
          </p:cNvPr>
          <p:cNvCxnSpPr>
            <a:cxnSpLocks/>
          </p:cNvCxnSpPr>
          <p:nvPr/>
        </p:nvCxnSpPr>
        <p:spPr>
          <a:xfrm>
            <a:off x="1792300" y="3243072"/>
            <a:ext cx="0" cy="80097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E4C697-E061-7170-B2FA-16CC2D3BF275}"/>
              </a:ext>
            </a:extLst>
          </p:cNvPr>
          <p:cNvCxnSpPr>
            <a:cxnSpLocks/>
          </p:cNvCxnSpPr>
          <p:nvPr/>
        </p:nvCxnSpPr>
        <p:spPr>
          <a:xfrm>
            <a:off x="3343644" y="3232035"/>
            <a:ext cx="0" cy="80097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B9D0EB-97CC-DAC8-8A94-6378A929D404}"/>
              </a:ext>
            </a:extLst>
          </p:cNvPr>
          <p:cNvCxnSpPr>
            <a:cxnSpLocks/>
          </p:cNvCxnSpPr>
          <p:nvPr/>
        </p:nvCxnSpPr>
        <p:spPr>
          <a:xfrm>
            <a:off x="8370679" y="3174969"/>
            <a:ext cx="0" cy="80097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9FA343-DD80-B93D-C55C-169626576589}"/>
              </a:ext>
            </a:extLst>
          </p:cNvPr>
          <p:cNvSpPr txBox="1"/>
          <p:nvPr/>
        </p:nvSpPr>
        <p:spPr>
          <a:xfrm>
            <a:off x="10287645" y="2094754"/>
            <a:ext cx="161691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3 </a:t>
            </a:r>
            <a:r>
              <a:rPr lang="en-GB" dirty="0" err="1"/>
              <a:t>GSoC</a:t>
            </a:r>
            <a:r>
              <a:rPr lang="en-GB" dirty="0"/>
              <a:t> students with </a:t>
            </a:r>
            <a:r>
              <a:rPr lang="en-GB" dirty="0" err="1"/>
              <a:t>NumFOCUS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104268-224E-115D-D425-C3AAD183FB62}"/>
              </a:ext>
            </a:extLst>
          </p:cNvPr>
          <p:cNvCxnSpPr>
            <a:cxnSpLocks/>
          </p:cNvCxnSpPr>
          <p:nvPr/>
        </p:nvCxnSpPr>
        <p:spPr>
          <a:xfrm flipH="1">
            <a:off x="10374104" y="3023072"/>
            <a:ext cx="796" cy="401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FF08E7B-BC5C-3FF8-915D-FD5AC73A9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63" y="5595046"/>
            <a:ext cx="2809896" cy="9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41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3441-A006-3594-B844-90547043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42C2E9A-6E47-D9AB-2CC2-DC1A01F38EDE}"/>
              </a:ext>
            </a:extLst>
          </p:cNvPr>
          <p:cNvSpPr txBox="1"/>
          <p:nvPr/>
        </p:nvSpPr>
        <p:spPr>
          <a:xfrm>
            <a:off x="1926888" y="-6020"/>
            <a:ext cx="878717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900" dirty="0" err="1">
                <a:solidFill>
                  <a:srgbClr val="1F2328"/>
                </a:solidFill>
                <a:latin typeface="-apple-system"/>
              </a:rPr>
              <a:t>aeon</a:t>
            </a:r>
            <a:r>
              <a:rPr lang="en-US" sz="6900" dirty="0">
                <a:solidFill>
                  <a:srgbClr val="1F2328"/>
                </a:solidFill>
                <a:latin typeface="-apple-system"/>
              </a:rPr>
              <a:t> functionality</a:t>
            </a:r>
            <a:endParaRPr lang="en-GB" sz="6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21C71-9B91-4812-71FE-5494B0B1A435}"/>
              </a:ext>
            </a:extLst>
          </p:cNvPr>
          <p:cNvSpPr txBox="1"/>
          <p:nvPr/>
        </p:nvSpPr>
        <p:spPr>
          <a:xfrm>
            <a:off x="-29838" y="1489536"/>
            <a:ext cx="21941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Forecasting and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7CE6B-6203-63D3-5EC6-89D64D431122}"/>
              </a:ext>
            </a:extLst>
          </p:cNvPr>
          <p:cNvSpPr txBox="1"/>
          <p:nvPr/>
        </p:nvSpPr>
        <p:spPr>
          <a:xfrm>
            <a:off x="2605558" y="2020735"/>
            <a:ext cx="223167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Distances and 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4D748-6096-945C-55C3-D00E0D9F7B1C}"/>
              </a:ext>
            </a:extLst>
          </p:cNvPr>
          <p:cNvSpPr txBox="1"/>
          <p:nvPr/>
        </p:nvSpPr>
        <p:spPr>
          <a:xfrm>
            <a:off x="8992871" y="1893593"/>
            <a:ext cx="145899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Similarity search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6D56EF2-1763-0817-8841-09136E8543B8}"/>
              </a:ext>
            </a:extLst>
          </p:cNvPr>
          <p:cNvSpPr/>
          <p:nvPr/>
        </p:nvSpPr>
        <p:spPr>
          <a:xfrm>
            <a:off x="0" y="3295650"/>
            <a:ext cx="12049125" cy="5828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1C424-562B-0C9B-4A2D-F24469F50A06}"/>
              </a:ext>
            </a:extLst>
          </p:cNvPr>
          <p:cNvSpPr txBox="1"/>
          <p:nvPr/>
        </p:nvSpPr>
        <p:spPr>
          <a:xfrm>
            <a:off x="198496" y="342446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7A4EF-880E-BEC2-62D4-C9446E2BAD47}"/>
              </a:ext>
            </a:extLst>
          </p:cNvPr>
          <p:cNvSpPr txBox="1"/>
          <p:nvPr/>
        </p:nvSpPr>
        <p:spPr>
          <a:xfrm>
            <a:off x="1692377" y="34024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BDBEE-1C12-EB68-2AF6-520A70D6A7E6}"/>
              </a:ext>
            </a:extLst>
          </p:cNvPr>
          <p:cNvSpPr txBox="1"/>
          <p:nvPr/>
        </p:nvSpPr>
        <p:spPr>
          <a:xfrm>
            <a:off x="3382199" y="339118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6F9B2-9B87-FAB0-9948-65CD5116E084}"/>
              </a:ext>
            </a:extLst>
          </p:cNvPr>
          <p:cNvSpPr txBox="1"/>
          <p:nvPr/>
        </p:nvSpPr>
        <p:spPr>
          <a:xfrm>
            <a:off x="5431877" y="342032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821A1C-D381-94E6-3A24-8C5CB39D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2" y="4837373"/>
            <a:ext cx="903930" cy="761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DECBA-0BD4-7447-A2A3-DB24B0BB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58" y="1056954"/>
            <a:ext cx="847843" cy="9278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00FE33-0EF4-3EF6-CDE9-82797B065543}"/>
              </a:ext>
            </a:extLst>
          </p:cNvPr>
          <p:cNvSpPr txBox="1"/>
          <p:nvPr/>
        </p:nvSpPr>
        <p:spPr>
          <a:xfrm>
            <a:off x="7642291" y="34111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D44C1-F334-5081-E8A5-E460C90C6F70}"/>
              </a:ext>
            </a:extLst>
          </p:cNvPr>
          <p:cNvSpPr txBox="1"/>
          <p:nvPr/>
        </p:nvSpPr>
        <p:spPr>
          <a:xfrm>
            <a:off x="9948450" y="34024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55724F-4D08-3C46-9877-ACD20A167AE6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7692" y="2695890"/>
            <a:ext cx="0" cy="728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4AA4F8-D1B4-8A24-5FAB-0F26A887BD2F}"/>
              </a:ext>
            </a:extLst>
          </p:cNvPr>
          <p:cNvCxnSpPr>
            <a:cxnSpLocks/>
          </p:cNvCxnSpPr>
          <p:nvPr/>
        </p:nvCxnSpPr>
        <p:spPr>
          <a:xfrm>
            <a:off x="2793575" y="3295650"/>
            <a:ext cx="0" cy="58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838F0C-DABA-BDD8-EC95-C86A57A8372B}"/>
              </a:ext>
            </a:extLst>
          </p:cNvPr>
          <p:cNvCxnSpPr>
            <a:cxnSpLocks/>
          </p:cNvCxnSpPr>
          <p:nvPr/>
        </p:nvCxnSpPr>
        <p:spPr>
          <a:xfrm>
            <a:off x="1038796" y="3295650"/>
            <a:ext cx="0" cy="58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45739D-21FE-CB94-A406-86E45A125CA4}"/>
              </a:ext>
            </a:extLst>
          </p:cNvPr>
          <p:cNvCxnSpPr>
            <a:cxnSpLocks/>
          </p:cNvCxnSpPr>
          <p:nvPr/>
        </p:nvCxnSpPr>
        <p:spPr>
          <a:xfrm>
            <a:off x="3414484" y="2860551"/>
            <a:ext cx="0" cy="559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F8CC76-455E-3C17-E4EE-E630BBE38DFD}"/>
              </a:ext>
            </a:extLst>
          </p:cNvPr>
          <p:cNvCxnSpPr>
            <a:cxnSpLocks/>
          </p:cNvCxnSpPr>
          <p:nvPr/>
        </p:nvCxnSpPr>
        <p:spPr>
          <a:xfrm>
            <a:off x="9499214" y="3717711"/>
            <a:ext cx="0" cy="621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22403A-BB57-E01C-D324-C7E43EBA5A3E}"/>
              </a:ext>
            </a:extLst>
          </p:cNvPr>
          <p:cNvSpPr txBox="1"/>
          <p:nvPr/>
        </p:nvSpPr>
        <p:spPr>
          <a:xfrm>
            <a:off x="4525054" y="4421143"/>
            <a:ext cx="17481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Regression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A2427-065F-7270-91E4-C2FFC6EE68F8}"/>
              </a:ext>
            </a:extLst>
          </p:cNvPr>
          <p:cNvSpPr txBox="1"/>
          <p:nvPr/>
        </p:nvSpPr>
        <p:spPr>
          <a:xfrm>
            <a:off x="8703713" y="4354995"/>
            <a:ext cx="174815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Anomaly detection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0C671-6D49-0815-AAAF-4A8B331D6446}"/>
              </a:ext>
            </a:extLst>
          </p:cNvPr>
          <p:cNvSpPr txBox="1"/>
          <p:nvPr/>
        </p:nvSpPr>
        <p:spPr>
          <a:xfrm>
            <a:off x="5604139" y="2089700"/>
            <a:ext cx="216407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F630B2-9B3B-492D-E78B-C7579AABA72C}"/>
              </a:ext>
            </a:extLst>
          </p:cNvPr>
          <p:cNvSpPr txBox="1"/>
          <p:nvPr/>
        </p:nvSpPr>
        <p:spPr>
          <a:xfrm>
            <a:off x="673396" y="3986337"/>
            <a:ext cx="1965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More classifiers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05D5C4-FB3F-3B83-2134-8FEBF0895DCE}"/>
              </a:ext>
            </a:extLst>
          </p:cNvPr>
          <p:cNvCxnSpPr>
            <a:cxnSpLocks/>
          </p:cNvCxnSpPr>
          <p:nvPr/>
        </p:nvCxnSpPr>
        <p:spPr>
          <a:xfrm>
            <a:off x="1811982" y="3751248"/>
            <a:ext cx="0" cy="235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4BB4440-9C43-1A92-2A59-86601A12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54" y="4973928"/>
            <a:ext cx="843914" cy="9029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FD3708-95DE-68B0-E4C4-710600B0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868" y="1770855"/>
            <a:ext cx="876422" cy="10764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5712C2-1F21-3972-EA81-7A1E41108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468" y="5225163"/>
            <a:ext cx="695422" cy="1076475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D438-2385-A651-26DB-F4C4B362E33A}"/>
              </a:ext>
            </a:extLst>
          </p:cNvPr>
          <p:cNvCxnSpPr>
            <a:cxnSpLocks/>
          </p:cNvCxnSpPr>
          <p:nvPr/>
        </p:nvCxnSpPr>
        <p:spPr>
          <a:xfrm>
            <a:off x="4810216" y="3284410"/>
            <a:ext cx="0" cy="58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F1501D-7B53-05ED-F22E-DEC752783DE0}"/>
              </a:ext>
            </a:extLst>
          </p:cNvPr>
          <p:cNvCxnSpPr>
            <a:cxnSpLocks/>
          </p:cNvCxnSpPr>
          <p:nvPr/>
        </p:nvCxnSpPr>
        <p:spPr>
          <a:xfrm>
            <a:off x="7160012" y="3284409"/>
            <a:ext cx="0" cy="58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52A70C7-14A6-E4F8-E467-299265F2A04A}"/>
              </a:ext>
            </a:extLst>
          </p:cNvPr>
          <p:cNvCxnSpPr>
            <a:cxnSpLocks/>
          </p:cNvCxnSpPr>
          <p:nvPr/>
        </p:nvCxnSpPr>
        <p:spPr>
          <a:xfrm>
            <a:off x="9105771" y="3284408"/>
            <a:ext cx="0" cy="58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1333378-8221-DB91-2E9F-C36F134E27F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263208" y="2724590"/>
            <a:ext cx="24438" cy="677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BC9E0A-27B6-0AB8-8375-37FD19CF6911}"/>
              </a:ext>
            </a:extLst>
          </p:cNvPr>
          <p:cNvCxnSpPr>
            <a:cxnSpLocks/>
          </p:cNvCxnSpPr>
          <p:nvPr/>
        </p:nvCxnSpPr>
        <p:spPr>
          <a:xfrm>
            <a:off x="5006738" y="3738511"/>
            <a:ext cx="0" cy="703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F5D369-BFA0-4199-6F87-B6EB478B8F2A}"/>
              </a:ext>
            </a:extLst>
          </p:cNvPr>
          <p:cNvCxnSpPr>
            <a:cxnSpLocks/>
          </p:cNvCxnSpPr>
          <p:nvPr/>
        </p:nvCxnSpPr>
        <p:spPr>
          <a:xfrm>
            <a:off x="8129699" y="2724590"/>
            <a:ext cx="0" cy="695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5DFA4C1-CA53-22DF-9DB1-5262631C3BF3}"/>
              </a:ext>
            </a:extLst>
          </p:cNvPr>
          <p:cNvSpPr txBox="1"/>
          <p:nvPr/>
        </p:nvSpPr>
        <p:spPr>
          <a:xfrm>
            <a:off x="6477104" y="4273009"/>
            <a:ext cx="216407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Deep learning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4B6BCFE-BB25-F323-E43A-524193C79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289" y="4801455"/>
            <a:ext cx="847843" cy="1171739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39ED4E-2D75-4D05-985C-95E6049C9F01}"/>
              </a:ext>
            </a:extLst>
          </p:cNvPr>
          <p:cNvCxnSpPr>
            <a:cxnSpLocks/>
          </p:cNvCxnSpPr>
          <p:nvPr/>
        </p:nvCxnSpPr>
        <p:spPr>
          <a:xfrm>
            <a:off x="7418210" y="3731137"/>
            <a:ext cx="0" cy="541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CBC0DE-9D74-0636-6D16-129701B86DE0}"/>
              </a:ext>
            </a:extLst>
          </p:cNvPr>
          <p:cNvCxnSpPr>
            <a:cxnSpLocks/>
          </p:cNvCxnSpPr>
          <p:nvPr/>
        </p:nvCxnSpPr>
        <p:spPr>
          <a:xfrm>
            <a:off x="11611042" y="3751248"/>
            <a:ext cx="0" cy="1083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6AA113-CEE1-A232-6842-4F2D72001841}"/>
              </a:ext>
            </a:extLst>
          </p:cNvPr>
          <p:cNvSpPr txBox="1"/>
          <p:nvPr/>
        </p:nvSpPr>
        <p:spPr>
          <a:xfrm>
            <a:off x="10514402" y="4834992"/>
            <a:ext cx="167759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Remove legacy forecasting module, refactor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B7E8601-4B0D-A245-3F49-BF02B6CBC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0862" y="6026037"/>
            <a:ext cx="433566" cy="5182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86C6A25-F063-87D9-8103-2B20979AB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5090" y="4270917"/>
            <a:ext cx="404648" cy="48367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8C533A8-3337-EC79-F4BE-2BBFB6A9E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452" y="5337824"/>
            <a:ext cx="390416" cy="46666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154214D-F804-F706-F2EA-776ECB55D330}"/>
              </a:ext>
            </a:extLst>
          </p:cNvPr>
          <p:cNvSpPr txBox="1"/>
          <p:nvPr/>
        </p:nvSpPr>
        <p:spPr>
          <a:xfrm>
            <a:off x="2498401" y="5045919"/>
            <a:ext cx="223167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Multivariate classification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F0FFE2-AC6D-8481-6D38-67CB07041542}"/>
              </a:ext>
            </a:extLst>
          </p:cNvPr>
          <p:cNvCxnSpPr>
            <a:cxnSpLocks/>
          </p:cNvCxnSpPr>
          <p:nvPr/>
        </p:nvCxnSpPr>
        <p:spPr>
          <a:xfrm>
            <a:off x="3907655" y="3722188"/>
            <a:ext cx="0" cy="1323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26E5B1-FDB9-18B4-6858-71F2DDADC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696" y="1681590"/>
            <a:ext cx="863614" cy="9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20" grpId="0" animBg="1"/>
      <p:bldP spid="23" grpId="0" animBg="1"/>
      <p:bldP spid="24" grpId="0" animBg="1"/>
      <p:bldP spid="33" grpId="0" animBg="1"/>
      <p:bldP spid="60" grpId="0" animBg="1"/>
      <p:bldP spid="69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7DAE-CCC8-2D18-F219-5F3E3B217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C93F13B-7346-F7B4-AE92-A1012ACE3D55}"/>
              </a:ext>
            </a:extLst>
          </p:cNvPr>
          <p:cNvSpPr txBox="1"/>
          <p:nvPr/>
        </p:nvSpPr>
        <p:spPr>
          <a:xfrm>
            <a:off x="1474957" y="-38282"/>
            <a:ext cx="878717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900" dirty="0">
                <a:solidFill>
                  <a:srgbClr val="1F2328"/>
                </a:solidFill>
                <a:latin typeface="-apple-system"/>
              </a:rPr>
              <a:t>2025</a:t>
            </a:r>
            <a:endParaRPr lang="en-GB" sz="6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8A455-F5D9-7DDF-CF29-9FB3344F13F3}"/>
              </a:ext>
            </a:extLst>
          </p:cNvPr>
          <p:cNvSpPr txBox="1"/>
          <p:nvPr/>
        </p:nvSpPr>
        <p:spPr>
          <a:xfrm>
            <a:off x="251348" y="1136845"/>
            <a:ext cx="191830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Release Version 1.0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A5F3BCA-4623-A7B5-9D7E-EE508F5E58F5}"/>
              </a:ext>
            </a:extLst>
          </p:cNvPr>
          <p:cNvSpPr/>
          <p:nvPr/>
        </p:nvSpPr>
        <p:spPr>
          <a:xfrm>
            <a:off x="0" y="3295650"/>
            <a:ext cx="12049125" cy="58287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485C5-0B19-0568-F8E1-AFEA93F90A4C}"/>
              </a:ext>
            </a:extLst>
          </p:cNvPr>
          <p:cNvSpPr txBox="1"/>
          <p:nvPr/>
        </p:nvSpPr>
        <p:spPr>
          <a:xfrm>
            <a:off x="2507984" y="3415146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43C8D-32B5-0886-AA57-FC8BCE92CB81}"/>
              </a:ext>
            </a:extLst>
          </p:cNvPr>
          <p:cNvCxnSpPr>
            <a:cxnSpLocks/>
          </p:cNvCxnSpPr>
          <p:nvPr/>
        </p:nvCxnSpPr>
        <p:spPr>
          <a:xfrm>
            <a:off x="537691" y="2653473"/>
            <a:ext cx="0" cy="78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03258F-5B2B-430A-3879-D77A7B114B40}"/>
              </a:ext>
            </a:extLst>
          </p:cNvPr>
          <p:cNvSpPr txBox="1"/>
          <p:nvPr/>
        </p:nvSpPr>
        <p:spPr>
          <a:xfrm>
            <a:off x="1615320" y="4571390"/>
            <a:ext cx="222256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new forecasting module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EA43CF-AFDC-165B-0138-9FC2254A330F}"/>
              </a:ext>
            </a:extLst>
          </p:cNvPr>
          <p:cNvCxnSpPr>
            <a:cxnSpLocks/>
          </p:cNvCxnSpPr>
          <p:nvPr/>
        </p:nvCxnSpPr>
        <p:spPr>
          <a:xfrm>
            <a:off x="1794796" y="3722870"/>
            <a:ext cx="1" cy="84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93D445-A44A-B3E6-7B22-2C84DF3E2070}"/>
              </a:ext>
            </a:extLst>
          </p:cNvPr>
          <p:cNvCxnSpPr>
            <a:cxnSpLocks/>
          </p:cNvCxnSpPr>
          <p:nvPr/>
        </p:nvCxnSpPr>
        <p:spPr>
          <a:xfrm>
            <a:off x="7244921" y="3144313"/>
            <a:ext cx="0" cy="294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B8BEB32-DCF6-E12F-A234-70643CE14625}"/>
              </a:ext>
            </a:extLst>
          </p:cNvPr>
          <p:cNvSpPr txBox="1"/>
          <p:nvPr/>
        </p:nvSpPr>
        <p:spPr>
          <a:xfrm>
            <a:off x="8575200" y="835990"/>
            <a:ext cx="3058425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INRIA project begins</a:t>
            </a:r>
          </a:p>
          <a:p>
            <a:r>
              <a:rPr lang="en-GB" i="1" dirty="0"/>
              <a:t>Scikit Learn (SNRIA 'Project P16'), an open source software infrastructure for AI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2A7A4B-818A-4582-A8A0-8BE066FD0705}"/>
              </a:ext>
            </a:extLst>
          </p:cNvPr>
          <p:cNvSpPr txBox="1"/>
          <p:nvPr/>
        </p:nvSpPr>
        <p:spPr>
          <a:xfrm>
            <a:off x="274773" y="3410511"/>
            <a:ext cx="525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Jan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0B19F9-D5BB-E538-E494-F31B9B973E4B}"/>
              </a:ext>
            </a:extLst>
          </p:cNvPr>
          <p:cNvCxnSpPr>
            <a:cxnSpLocks/>
          </p:cNvCxnSpPr>
          <p:nvPr/>
        </p:nvCxnSpPr>
        <p:spPr>
          <a:xfrm flipH="1">
            <a:off x="9356110" y="2682649"/>
            <a:ext cx="6304" cy="756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1168066-8CAB-A7F2-97E4-422C14233BAD}"/>
              </a:ext>
            </a:extLst>
          </p:cNvPr>
          <p:cNvSpPr txBox="1"/>
          <p:nvPr/>
        </p:nvSpPr>
        <p:spPr>
          <a:xfrm>
            <a:off x="5309470" y="3416119"/>
            <a:ext cx="786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June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24AE5A-CF69-FD5E-49EC-25B3763DC4C0}"/>
              </a:ext>
            </a:extLst>
          </p:cNvPr>
          <p:cNvSpPr txBox="1"/>
          <p:nvPr/>
        </p:nvSpPr>
        <p:spPr>
          <a:xfrm>
            <a:off x="8085070" y="3410511"/>
            <a:ext cx="12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October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E8398-D062-4F98-3EE6-14EA738618C7}"/>
              </a:ext>
            </a:extLst>
          </p:cNvPr>
          <p:cNvSpPr txBox="1"/>
          <p:nvPr/>
        </p:nvSpPr>
        <p:spPr>
          <a:xfrm>
            <a:off x="5309469" y="1205321"/>
            <a:ext cx="2930763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Present at two ML conferences and forecasting workshop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B4D39-64BB-ED45-CEBF-DD67BE7E2B8D}"/>
              </a:ext>
            </a:extLst>
          </p:cNvPr>
          <p:cNvSpPr txBox="1"/>
          <p:nvPr/>
        </p:nvSpPr>
        <p:spPr>
          <a:xfrm>
            <a:off x="3991198" y="4463313"/>
            <a:ext cx="2222566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Two Google Summer of Code projects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EB3DF87-10FD-EA17-1223-B6F5A08D3B8D}"/>
              </a:ext>
            </a:extLst>
          </p:cNvPr>
          <p:cNvCxnSpPr>
            <a:cxnSpLocks/>
          </p:cNvCxnSpPr>
          <p:nvPr/>
        </p:nvCxnSpPr>
        <p:spPr>
          <a:xfrm>
            <a:off x="5936201" y="3706790"/>
            <a:ext cx="0" cy="756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A8AF4D7-F87F-6969-4F70-D25A1E98CA29}"/>
              </a:ext>
            </a:extLst>
          </p:cNvPr>
          <p:cNvSpPr txBox="1"/>
          <p:nvPr/>
        </p:nvSpPr>
        <p:spPr>
          <a:xfrm>
            <a:off x="7453746" y="3955481"/>
            <a:ext cx="4704291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Apply for full membership of </a:t>
            </a:r>
            <a:r>
              <a:rPr lang="en-GB" sz="3000" dirty="0" err="1"/>
              <a:t>NumFOCUS</a:t>
            </a:r>
            <a:endParaRPr lang="en-GB" sz="30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6CD59A-A33E-A93B-BEB0-16DD61082E31}"/>
              </a:ext>
            </a:extLst>
          </p:cNvPr>
          <p:cNvCxnSpPr>
            <a:cxnSpLocks/>
          </p:cNvCxnSpPr>
          <p:nvPr/>
        </p:nvCxnSpPr>
        <p:spPr>
          <a:xfrm>
            <a:off x="10600346" y="3779843"/>
            <a:ext cx="0" cy="24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9653CCB-2343-755D-7AA0-A9B8AF3B7A70}"/>
              </a:ext>
            </a:extLst>
          </p:cNvPr>
          <p:cNvSpPr txBox="1"/>
          <p:nvPr/>
        </p:nvSpPr>
        <p:spPr>
          <a:xfrm>
            <a:off x="2504624" y="1615512"/>
            <a:ext cx="239761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/>
              <a:t>new imbalance module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4F39BCF-10C2-0848-C617-7BC026B9FB5F}"/>
              </a:ext>
            </a:extLst>
          </p:cNvPr>
          <p:cNvCxnSpPr>
            <a:cxnSpLocks/>
          </p:cNvCxnSpPr>
          <p:nvPr/>
        </p:nvCxnSpPr>
        <p:spPr>
          <a:xfrm>
            <a:off x="3677505" y="3122005"/>
            <a:ext cx="0" cy="317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42913DF-55A9-708A-E240-229C9D3A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45" y="5155335"/>
            <a:ext cx="3027892" cy="1702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7E55FA-CED4-FFAD-5E74-2B73C617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124" y="4491530"/>
            <a:ext cx="1513132" cy="1513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CCA4-57E4-318C-5082-C06E19FB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826" y="4417423"/>
            <a:ext cx="933358" cy="1037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53EE8-F4E6-3ABE-2494-310B5C9B6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826" y="5454487"/>
            <a:ext cx="950642" cy="1037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1F2649-9C70-4142-85F1-222910157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446" y="128145"/>
            <a:ext cx="1414531" cy="15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40" grpId="0" animBg="1"/>
      <p:bldP spid="65" grpId="0" animBg="1"/>
      <p:bldP spid="66" grpId="0" animBg="1"/>
      <p:bldP spid="69" grpId="0" animBg="1"/>
      <p:bldP spid="7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501</Words>
  <Application>Microsoft Office PowerPoint</Application>
  <PresentationFormat>Widescreen</PresentationFormat>
  <Paragraphs>119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Helvetica Neue</vt:lpstr>
      <vt:lpstr>Menlo</vt:lpstr>
      <vt:lpstr>Open Sans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Time Series Machine Learning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Angus Dempster</dc:creator>
  <cp:lastModifiedBy>Tony Bagnall</cp:lastModifiedBy>
  <cp:revision>129</cp:revision>
  <dcterms:created xsi:type="dcterms:W3CDTF">2024-07-02T05:26:03Z</dcterms:created>
  <dcterms:modified xsi:type="dcterms:W3CDTF">2025-10-11T14:41:18Z</dcterms:modified>
</cp:coreProperties>
</file>